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6"/>
  </p:notesMasterIdLst>
  <p:sldIdLst>
    <p:sldId id="256" r:id="rId3"/>
    <p:sldId id="258" r:id="rId4"/>
    <p:sldId id="264" r:id="rId5"/>
    <p:sldId id="259" r:id="rId6"/>
    <p:sldId id="279" r:id="rId7"/>
    <p:sldId id="263" r:id="rId8"/>
    <p:sldId id="269" r:id="rId9"/>
    <p:sldId id="262" r:id="rId10"/>
    <p:sldId id="296" r:id="rId11"/>
    <p:sldId id="289" r:id="rId12"/>
    <p:sldId id="288" r:id="rId13"/>
    <p:sldId id="297" r:id="rId14"/>
    <p:sldId id="277" r:id="rId15"/>
  </p:sldIdLst>
  <p:sldSz cx="9144000" cy="5143500" type="screen16x9"/>
  <p:notesSz cx="6858000" cy="9144000"/>
  <p:embeddedFontLst>
    <p:embeddedFont>
      <p:font typeface="Anaheim" pitchFamily="2" charset="77"/>
      <p:regular r:id="rId17"/>
      <p:bold r:id="rId18"/>
    </p:embeddedFont>
    <p:embeddedFont>
      <p:font typeface="Bebas Neue" panose="020B0606020202050201" pitchFamily="34" charset="77"/>
      <p:regular r:id="rId19"/>
    </p:embeddedFont>
    <p:embeddedFont>
      <p:font typeface="Oxygen" panose="02000503000000000000" pitchFamily="2" charset="77"/>
      <p:regular r:id="rId20"/>
      <p:bold r:id="rId21"/>
    </p:embeddedFont>
    <p:embeddedFont>
      <p:font typeface="Proxima Nova" panose="02000506030000020004" pitchFamily="2" charset="0"/>
      <p:regular r:id="rId22"/>
      <p:bold r:id="rId23"/>
      <p:italic r:id="rId24"/>
      <p:boldItalic r:id="rId25"/>
    </p:embeddedFont>
    <p:embeddedFont>
      <p:font typeface="ZCOOL XiaoWei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2E"/>
    <a:srgbClr val="94E2D5"/>
    <a:srgbClr val="CBA6F7"/>
    <a:srgbClr val="F9E2AF"/>
    <a:srgbClr val="A6E3A1"/>
    <a:srgbClr val="F38BA8"/>
    <a:srgbClr val="89B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88294-EDAE-40AD-B025-BA00D32CB06D}">
  <a:tblStyle styleId="{CF488294-EDAE-40AD-B025-BA00D32CB0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19" autoAdjust="0"/>
    <p:restoredTop sz="94706"/>
  </p:normalViewPr>
  <p:slideViewPr>
    <p:cSldViewPr snapToGrid="0">
      <p:cViewPr varScale="1">
        <p:scale>
          <a:sx n="287" d="100"/>
          <a:sy n="287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ea8ba3d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ea8ba3d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ea8ba3db7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3ea8ba3db7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ea8ba3db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ea8ba3db7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a8ba3db7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ea8ba3db7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ec0c6375a_0_9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3ec0c6375a_0_9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85379">
            <a:off x="5371434" y="-397149"/>
            <a:ext cx="4798927" cy="255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996150" y="175480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96150" y="4337325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63850">
            <a:off x="6098699" y="-928824"/>
            <a:ext cx="4068801" cy="322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104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720001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1"/>
          </p:nvPr>
        </p:nvSpPr>
        <p:spPr>
          <a:xfrm>
            <a:off x="720001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3"/>
          </p:nvPr>
        </p:nvSpPr>
        <p:spPr>
          <a:xfrm>
            <a:off x="3266720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3266722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5"/>
          </p:nvPr>
        </p:nvSpPr>
        <p:spPr>
          <a:xfrm>
            <a:off x="5813446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5813449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51164">
            <a:off x="5906070" y="1060750"/>
            <a:ext cx="55084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 idx="2"/>
          </p:nvPr>
        </p:nvSpPr>
        <p:spPr>
          <a:xfrm>
            <a:off x="2956958" y="113122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1"/>
          </p:nvPr>
        </p:nvSpPr>
        <p:spPr>
          <a:xfrm>
            <a:off x="2956950" y="15857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 idx="3"/>
          </p:nvPr>
        </p:nvSpPr>
        <p:spPr>
          <a:xfrm>
            <a:off x="2956950" y="2312427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4"/>
          </p:nvPr>
        </p:nvSpPr>
        <p:spPr>
          <a:xfrm>
            <a:off x="2956950" y="27669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5"/>
          </p:nvPr>
        </p:nvSpPr>
        <p:spPr>
          <a:xfrm>
            <a:off x="2956952" y="349362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6"/>
          </p:nvPr>
        </p:nvSpPr>
        <p:spPr>
          <a:xfrm>
            <a:off x="2956950" y="3948200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211369">
            <a:off x="6845063" y="4338911"/>
            <a:ext cx="3785123" cy="24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2"/>
          </p:nvPr>
        </p:nvSpPr>
        <p:spPr>
          <a:xfrm>
            <a:off x="18208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18208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3"/>
          </p:nvPr>
        </p:nvSpPr>
        <p:spPr>
          <a:xfrm>
            <a:off x="55174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4"/>
          </p:nvPr>
        </p:nvSpPr>
        <p:spPr>
          <a:xfrm>
            <a:off x="55174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5"/>
          </p:nvPr>
        </p:nvSpPr>
        <p:spPr>
          <a:xfrm>
            <a:off x="18208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6"/>
          </p:nvPr>
        </p:nvSpPr>
        <p:spPr>
          <a:xfrm>
            <a:off x="18208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7"/>
          </p:nvPr>
        </p:nvSpPr>
        <p:spPr>
          <a:xfrm>
            <a:off x="55174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8"/>
          </p:nvPr>
        </p:nvSpPr>
        <p:spPr>
          <a:xfrm>
            <a:off x="55174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99395">
            <a:off x="5195062" y="-966675"/>
            <a:ext cx="67341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81601">
            <a:off x="1352077" y="-624834"/>
            <a:ext cx="5929195" cy="48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345350" y="1057025"/>
            <a:ext cx="64533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961875"/>
            <a:ext cx="48729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40066">
            <a:off x="5366125" y="-1544925"/>
            <a:ext cx="4313049" cy="33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720000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0000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/>
          </p:nvPr>
        </p:nvSpPr>
        <p:spPr>
          <a:xfrm>
            <a:off x="3379425" y="190417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3379425" y="221047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/>
          </p:nvPr>
        </p:nvSpPr>
        <p:spPr>
          <a:xfrm>
            <a:off x="720000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720000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/>
          </p:nvPr>
        </p:nvSpPr>
        <p:spPr>
          <a:xfrm>
            <a:off x="3379425" y="38195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379425" y="412582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/>
          </p:nvPr>
        </p:nvSpPr>
        <p:spPr>
          <a:xfrm>
            <a:off x="6038879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6038875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/>
          </p:nvPr>
        </p:nvSpPr>
        <p:spPr>
          <a:xfrm>
            <a:off x="6038879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6038875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6" hasCustomPrompt="1"/>
          </p:nvPr>
        </p:nvSpPr>
        <p:spPr>
          <a:xfrm>
            <a:off x="818402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7" hasCustomPrompt="1"/>
          </p:nvPr>
        </p:nvSpPr>
        <p:spPr>
          <a:xfrm>
            <a:off x="818402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782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9" hasCustomPrompt="1"/>
          </p:nvPr>
        </p:nvSpPr>
        <p:spPr>
          <a:xfrm>
            <a:off x="347782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0" hasCustomPrompt="1"/>
          </p:nvPr>
        </p:nvSpPr>
        <p:spPr>
          <a:xfrm>
            <a:off x="613727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1" hasCustomPrompt="1"/>
          </p:nvPr>
        </p:nvSpPr>
        <p:spPr>
          <a:xfrm>
            <a:off x="613727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000378">
            <a:off x="-934854" y="4237025"/>
            <a:ext cx="3797400" cy="29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2137" y="-1687325"/>
            <a:ext cx="80173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4408176" y="2938724"/>
            <a:ext cx="37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4408353" y="3511424"/>
            <a:ext cx="37182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16729" y="-2114175"/>
            <a:ext cx="5232314" cy="48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713225" y="2951000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713404" y="3523700"/>
            <a:ext cx="3768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/>
          </a:blip>
          <a:srcRect t="56631"/>
          <a:stretch/>
        </p:blipFill>
        <p:spPr>
          <a:xfrm>
            <a:off x="5008675" y="0"/>
            <a:ext cx="3964626" cy="16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/>
          </p:nvPr>
        </p:nvSpPr>
        <p:spPr>
          <a:xfrm>
            <a:off x="3182902" y="135122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4"/>
          </p:nvPr>
        </p:nvSpPr>
        <p:spPr>
          <a:xfrm>
            <a:off x="3182902" y="1838848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4688703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713225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4688700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713225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ZCOOL XiaoWei"/>
              <a:buNone/>
              <a:defRPr sz="3500">
                <a:solidFill>
                  <a:schemeClr val="lt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2" r:id="rId5"/>
    <p:sldLayoutId id="2147483667" r:id="rId6"/>
    <p:sldLayoutId id="2147483668" r:id="rId7"/>
    <p:sldLayoutId id="2147483670" r:id="rId8"/>
    <p:sldLayoutId id="2147483671" r:id="rId9"/>
    <p:sldLayoutId id="2147483673" r:id="rId10"/>
    <p:sldLayoutId id="2147483674" r:id="rId11"/>
    <p:sldLayoutId id="2147483675" r:id="rId12"/>
    <p:sldLayoutId id="2147483680" r:id="rId13"/>
    <p:sldLayoutId id="214748368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l="25143" t="-3640" r="30596" b="3639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" name="Google Shape;250;p39"/>
          <p:cNvSpPr txBox="1">
            <a:spLocks noGrp="1"/>
          </p:cNvSpPr>
          <p:nvPr>
            <p:ph type="ctrTitle"/>
          </p:nvPr>
        </p:nvSpPr>
        <p:spPr>
          <a:xfrm>
            <a:off x="2922084" y="54648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Mini Porjekt 2</a:t>
            </a:r>
            <a:br>
              <a:rPr lang="en" sz="1900" dirty="0"/>
            </a:br>
            <a:r>
              <a:rPr lang="de-DE" sz="5300" dirty="0"/>
              <a:t>Blog der drei </a:t>
            </a:r>
            <a:r>
              <a:rPr lang="de-DE" sz="5300" dirty="0" err="1"/>
              <a:t>M's</a:t>
            </a:r>
            <a:endParaRPr sz="53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ubTitle" idx="1"/>
          </p:nvPr>
        </p:nvSpPr>
        <p:spPr>
          <a:xfrm>
            <a:off x="2996024" y="4268576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    Markus	      </a:t>
            </a:r>
            <a:r>
              <a:rPr lang="de-DE" dirty="0" err="1"/>
              <a:t>Medede</a:t>
            </a:r>
            <a:r>
              <a:rPr lang="de-DE" dirty="0"/>
              <a:t> 	          Mazlum</a:t>
            </a:r>
            <a:endParaRPr dirty="0"/>
          </a:p>
        </p:txBody>
      </p:sp>
      <p:cxnSp>
        <p:nvCxnSpPr>
          <p:cNvPr id="253" name="Google Shape;253;p39"/>
          <p:cNvCxnSpPr/>
          <p:nvPr/>
        </p:nvCxnSpPr>
        <p:spPr>
          <a:xfrm>
            <a:off x="2655150" y="4128200"/>
            <a:ext cx="631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 amt="73000"/>
          </a:blip>
          <a:srcRect l="20567" t="5464" r="44345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5" name="Google Shape;255;p39"/>
          <p:cNvCxnSpPr/>
          <p:nvPr/>
        </p:nvCxnSpPr>
        <p:spPr>
          <a:xfrm>
            <a:off x="264120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9"/>
          <p:cNvCxnSpPr/>
          <p:nvPr/>
        </p:nvCxnSpPr>
        <p:spPr>
          <a:xfrm>
            <a:off x="166800" y="539500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9"/>
          <p:cNvCxnSpPr/>
          <p:nvPr/>
        </p:nvCxnSpPr>
        <p:spPr>
          <a:xfrm>
            <a:off x="2641150" y="2589155"/>
            <a:ext cx="633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02984B0-E4A5-63E2-5431-35D9F990B541}"/>
              </a:ext>
            </a:extLst>
          </p:cNvPr>
          <p:cNvGrpSpPr/>
          <p:nvPr/>
        </p:nvGrpSpPr>
        <p:grpSpPr>
          <a:xfrm>
            <a:off x="3387812" y="3112873"/>
            <a:ext cx="794259" cy="1071785"/>
            <a:chOff x="3689960" y="2986405"/>
            <a:chExt cx="948074" cy="121776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5409DE-B374-E1EC-2917-65B98E164D89}"/>
                </a:ext>
              </a:extLst>
            </p:cNvPr>
            <p:cNvSpPr/>
            <p:nvPr/>
          </p:nvSpPr>
          <p:spPr>
            <a:xfrm>
              <a:off x="3690011" y="3165085"/>
              <a:ext cx="948023" cy="8785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3" name="Grafik 2" descr="Ein Bild, das Menschliches Gesicht, Person, Porträt, Kinn enthält.&#10;&#10;Automatisch generierte Beschreibung">
              <a:extLst>
                <a:ext uri="{FF2B5EF4-FFF2-40B4-BE49-F238E27FC236}">
                  <a16:creationId xmlns:a16="http://schemas.microsoft.com/office/drawing/2014/main" id="{0731BBD1-4A73-3922-34B9-58252BD7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960" y="2986405"/>
              <a:ext cx="899514" cy="121776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32B539D-2077-5B5F-8E77-AECD0FA57423}"/>
              </a:ext>
            </a:extLst>
          </p:cNvPr>
          <p:cNvGrpSpPr/>
          <p:nvPr/>
        </p:nvGrpSpPr>
        <p:grpSpPr>
          <a:xfrm>
            <a:off x="7072716" y="3209331"/>
            <a:ext cx="828222" cy="851063"/>
            <a:chOff x="7072716" y="3209331"/>
            <a:chExt cx="828222" cy="85106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0132839-8065-419E-3A41-2A61E862240F}"/>
                </a:ext>
              </a:extLst>
            </p:cNvPr>
            <p:cNvSpPr/>
            <p:nvPr/>
          </p:nvSpPr>
          <p:spPr>
            <a:xfrm>
              <a:off x="7072716" y="3237138"/>
              <a:ext cx="828222" cy="823256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7" name="Grafik 6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4934BB49-9BC7-87B9-5508-FF0C1C20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20066"/>
              <a:ext cx="828222" cy="818507"/>
            </a:xfrm>
            <a:prstGeom prst="rect">
              <a:avLst/>
            </a:prstGeom>
          </p:spPr>
        </p:pic>
        <p:pic>
          <p:nvPicPr>
            <p:cNvPr id="15" name="Grafik 14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FDF9D77E-4404-EF11-0BCC-784FDDB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09331"/>
              <a:ext cx="828222" cy="818507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D8333A4-574A-0C3F-C529-4F238E9D4EDF}"/>
              </a:ext>
            </a:extLst>
          </p:cNvPr>
          <p:cNvGrpSpPr/>
          <p:nvPr/>
        </p:nvGrpSpPr>
        <p:grpSpPr>
          <a:xfrm>
            <a:off x="5115550" y="3068954"/>
            <a:ext cx="1087491" cy="1099260"/>
            <a:chOff x="5189488" y="3079689"/>
            <a:chExt cx="1087491" cy="109926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703755A-32FE-92B3-BF66-2C6AA7346AC1}"/>
                </a:ext>
              </a:extLst>
            </p:cNvPr>
            <p:cNvSpPr/>
            <p:nvPr/>
          </p:nvSpPr>
          <p:spPr>
            <a:xfrm>
              <a:off x="5281729" y="3230647"/>
              <a:ext cx="828222" cy="823256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67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" name="Grafik 4" descr="Ein Bild, das Menschliches Gesicht, Person, Porträt, Lächeln enthält.&#10;&#10;Automatisch generierte Beschreibung">
              <a:extLst>
                <a:ext uri="{FF2B5EF4-FFF2-40B4-BE49-F238E27FC236}">
                  <a16:creationId xmlns:a16="http://schemas.microsoft.com/office/drawing/2014/main" id="{CD266792-B701-6EAD-00BB-4FA10A78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9488" y="3079689"/>
              <a:ext cx="1087491" cy="1099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2"/>
          <p:cNvSpPr txBox="1">
            <a:spLocks noGrp="1"/>
          </p:cNvSpPr>
          <p:nvPr>
            <p:ph type="title"/>
          </p:nvPr>
        </p:nvSpPr>
        <p:spPr>
          <a:xfrm>
            <a:off x="705605" y="173775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Responsive</a:t>
            </a:r>
            <a:endParaRPr dirty="0"/>
          </a:p>
        </p:txBody>
      </p:sp>
      <p:cxnSp>
        <p:nvCxnSpPr>
          <p:cNvPr id="844" name="Google Shape;844;p72"/>
          <p:cNvCxnSpPr/>
          <p:nvPr/>
        </p:nvCxnSpPr>
        <p:spPr>
          <a:xfrm>
            <a:off x="521385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2" name="Google Shape;842;p72"/>
          <p:cNvSpPr/>
          <p:nvPr/>
        </p:nvSpPr>
        <p:spPr>
          <a:xfrm>
            <a:off x="6160675" y="470025"/>
            <a:ext cx="1908213" cy="3773484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3;p71">
            <a:extLst>
              <a:ext uri="{FF2B5EF4-FFF2-40B4-BE49-F238E27FC236}">
                <a16:creationId xmlns:a16="http://schemas.microsoft.com/office/drawing/2014/main" id="{AAB59664-BA1D-14F5-D24A-9BACD095FCA7}"/>
              </a:ext>
            </a:extLst>
          </p:cNvPr>
          <p:cNvSpPr/>
          <p:nvPr/>
        </p:nvSpPr>
        <p:spPr>
          <a:xfrm>
            <a:off x="1099990" y="899991"/>
            <a:ext cx="2830161" cy="3816242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D5865171-DFD0-83F1-614C-D76965535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87"/>
          <a:stretch/>
        </p:blipFill>
        <p:spPr>
          <a:xfrm>
            <a:off x="6255130" y="899991"/>
            <a:ext cx="1739201" cy="2917407"/>
          </a:xfrm>
          <a:prstGeom prst="rect">
            <a:avLst/>
          </a:prstGeo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9FA3EC85-BB7E-5547-FB18-35ED612A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153"/>
          <a:stretch/>
        </p:blipFill>
        <p:spPr>
          <a:xfrm>
            <a:off x="1325939" y="1251752"/>
            <a:ext cx="2384378" cy="31116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20;p70">
            <a:extLst>
              <a:ext uri="{FF2B5EF4-FFF2-40B4-BE49-F238E27FC236}">
                <a16:creationId xmlns:a16="http://schemas.microsoft.com/office/drawing/2014/main" id="{33E317F9-658F-D2F5-9475-A977050C8072}"/>
              </a:ext>
            </a:extLst>
          </p:cNvPr>
          <p:cNvGrpSpPr/>
          <p:nvPr/>
        </p:nvGrpSpPr>
        <p:grpSpPr>
          <a:xfrm>
            <a:off x="1695451" y="509010"/>
            <a:ext cx="5753097" cy="4291590"/>
            <a:chOff x="4572029" y="1415284"/>
            <a:chExt cx="2875343" cy="2319354"/>
          </a:xfrm>
        </p:grpSpPr>
        <p:sp>
          <p:nvSpPr>
            <p:cNvPr id="5" name="Google Shape;821;p70">
              <a:extLst>
                <a:ext uri="{FF2B5EF4-FFF2-40B4-BE49-F238E27FC236}">
                  <a16:creationId xmlns:a16="http://schemas.microsoft.com/office/drawing/2014/main" id="{A63F2904-C2F8-0CAA-1EB2-B3696E212DE0}"/>
                </a:ext>
              </a:extLst>
            </p:cNvPr>
            <p:cNvSpPr/>
            <p:nvPr/>
          </p:nvSpPr>
          <p:spPr>
            <a:xfrm>
              <a:off x="5498909" y="3408365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22;p70">
              <a:extLst>
                <a:ext uri="{FF2B5EF4-FFF2-40B4-BE49-F238E27FC236}">
                  <a16:creationId xmlns:a16="http://schemas.microsoft.com/office/drawing/2014/main" id="{48AC9552-3F99-9F2A-5FBA-B8FF97F923D2}"/>
                </a:ext>
              </a:extLst>
            </p:cNvPr>
            <p:cNvGrpSpPr/>
            <p:nvPr/>
          </p:nvGrpSpPr>
          <p:grpSpPr>
            <a:xfrm>
              <a:off x="4572029" y="1415284"/>
              <a:ext cx="2875343" cy="1993093"/>
              <a:chOff x="3665856" y="822037"/>
              <a:chExt cx="4758139" cy="3243966"/>
            </a:xfrm>
          </p:grpSpPr>
          <p:sp>
            <p:nvSpPr>
              <p:cNvPr id="7" name="Google Shape;823;p70">
                <a:extLst>
                  <a:ext uri="{FF2B5EF4-FFF2-40B4-BE49-F238E27FC236}">
                    <a16:creationId xmlns:a16="http://schemas.microsoft.com/office/drawing/2014/main" id="{988CFD1D-1719-1FF1-86DE-5E84C72264F6}"/>
                  </a:ext>
                </a:extLst>
              </p:cNvPr>
              <p:cNvSpPr/>
              <p:nvPr/>
            </p:nvSpPr>
            <p:spPr>
              <a:xfrm>
                <a:off x="5947879" y="3778845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824;p70">
                <a:extLst>
                  <a:ext uri="{FF2B5EF4-FFF2-40B4-BE49-F238E27FC236}">
                    <a16:creationId xmlns:a16="http://schemas.microsoft.com/office/drawing/2014/main" id="{984D4C6C-9937-F1A4-59C6-B30ABEB07810}"/>
                  </a:ext>
                </a:extLst>
              </p:cNvPr>
              <p:cNvGrpSpPr/>
              <p:nvPr/>
            </p:nvGrpSpPr>
            <p:grpSpPr>
              <a:xfrm>
                <a:off x="3665856" y="822037"/>
                <a:ext cx="4758139" cy="3243966"/>
                <a:chOff x="518720" y="252435"/>
                <a:chExt cx="6524255" cy="4448054"/>
              </a:xfrm>
            </p:grpSpPr>
            <p:sp>
              <p:nvSpPr>
                <p:cNvPr id="9" name="Google Shape;825;p70">
                  <a:extLst>
                    <a:ext uri="{FF2B5EF4-FFF2-40B4-BE49-F238E27FC236}">
                      <a16:creationId xmlns:a16="http://schemas.microsoft.com/office/drawing/2014/main" id="{2BF931D4-F5F4-BFB0-FE25-36911A62C6D1}"/>
                    </a:ext>
                  </a:extLst>
                </p:cNvPr>
                <p:cNvSpPr/>
                <p:nvPr/>
              </p:nvSpPr>
              <p:spPr>
                <a:xfrm>
                  <a:off x="518720" y="4145941"/>
                  <a:ext cx="6524250" cy="55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826;p70">
                  <a:extLst>
                    <a:ext uri="{FF2B5EF4-FFF2-40B4-BE49-F238E27FC236}">
                      <a16:creationId xmlns:a16="http://schemas.microsoft.com/office/drawing/2014/main" id="{D5AD0CF4-9A03-2D8A-583C-D0194785C8C6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14994A-73B5-F972-360E-5D05B7C48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" t="-894" r="6594" b="11234"/>
          <a:stretch/>
        </p:blipFill>
        <p:spPr>
          <a:xfrm>
            <a:off x="1957526" y="696126"/>
            <a:ext cx="5228948" cy="27972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551B-DA4C-2E3D-7F2A-79C72BA6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78" y="112112"/>
            <a:ext cx="6280043" cy="572700"/>
          </a:xfrm>
        </p:spPr>
        <p:txBody>
          <a:bodyPr/>
          <a:lstStyle/>
          <a:p>
            <a:r>
              <a:rPr lang="en-DE" dirty="0"/>
              <a:t>Hell oder Dunkel? - Deine Wahl!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55FEE3E-3D8E-9650-01B2-B4BA4606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77" y="887767"/>
            <a:ext cx="3443772" cy="336796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B0FE957-67F1-838D-3EAB-68A65134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703" y="1535839"/>
            <a:ext cx="3449318" cy="33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0395E02-8CEE-57EA-085B-B6C726571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4000"/>
          </a:blip>
          <a:srcRect r="5941"/>
          <a:stretch/>
        </p:blipFill>
        <p:spPr>
          <a:xfrm>
            <a:off x="2125400" y="3556777"/>
            <a:ext cx="3798681" cy="1328792"/>
          </a:xfrm>
          <a:prstGeom prst="rect">
            <a:avLst/>
          </a:prstGeom>
        </p:spPr>
      </p:pic>
      <p:pic>
        <p:nvPicPr>
          <p:cNvPr id="34" name="Grafik 33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9D2812B-9A45-D9D9-9D6A-F2F0CB6328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4000"/>
          </a:blip>
          <a:srcRect l="16029" r="27611"/>
          <a:stretch/>
        </p:blipFill>
        <p:spPr>
          <a:xfrm>
            <a:off x="1694403" y="1384779"/>
            <a:ext cx="2329699" cy="1132526"/>
          </a:xfrm>
          <a:prstGeom prst="rect">
            <a:avLst/>
          </a:prstGeom>
        </p:spPr>
      </p:pic>
      <p:pic>
        <p:nvPicPr>
          <p:cNvPr id="16" name="Grafik 1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BB9DB00D-39EA-DBB1-C05E-E7C68AFE1E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463215" y="612475"/>
            <a:ext cx="1239860" cy="2410558"/>
          </a:xfrm>
          <a:prstGeom prst="rect">
            <a:avLst/>
          </a:prstGeom>
        </p:spPr>
      </p:pic>
      <p:pic>
        <p:nvPicPr>
          <p:cNvPr id="18" name="Grafik 17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297FA8F1-A732-30F7-A98B-E7958B6699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7425742" y="356745"/>
            <a:ext cx="1418261" cy="2078700"/>
          </a:xfrm>
          <a:prstGeom prst="rect">
            <a:avLst/>
          </a:prstGeom>
        </p:spPr>
      </p:pic>
      <p:pic>
        <p:nvPicPr>
          <p:cNvPr id="24" name="Grafik 23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231D4B8F-6912-8161-6414-998BAC4719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924081" y="2528621"/>
            <a:ext cx="3003322" cy="2503440"/>
          </a:xfrm>
          <a:prstGeom prst="rect">
            <a:avLst/>
          </a:prstGeom>
        </p:spPr>
      </p:pic>
      <p:sp>
        <p:nvSpPr>
          <p:cNvPr id="686" name="Google Shape;686;p60"/>
          <p:cNvSpPr txBox="1">
            <a:spLocks noGrp="1"/>
          </p:cNvSpPr>
          <p:nvPr>
            <p:ph type="title"/>
          </p:nvPr>
        </p:nvSpPr>
        <p:spPr>
          <a:xfrm>
            <a:off x="636180" y="3626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Danke</a:t>
            </a:r>
            <a:endParaRPr dirty="0"/>
          </a:p>
        </p:txBody>
      </p:sp>
      <p:pic>
        <p:nvPicPr>
          <p:cNvPr id="37" name="Google Shape;1143;p75">
            <a:extLst>
              <a:ext uri="{FF2B5EF4-FFF2-40B4-BE49-F238E27FC236}">
                <a16:creationId xmlns:a16="http://schemas.microsoft.com/office/drawing/2014/main" id="{1CCF6A75-1C12-AFD3-617D-4CB9B51D2F3A}"/>
              </a:ext>
            </a:extLst>
          </p:cNvPr>
          <p:cNvPicPr preferRelativeResize="0"/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459091" y="1196204"/>
            <a:ext cx="1734596" cy="204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84F0546C-5DA5-5C7E-DDE7-3CB5665BAF4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2000"/>
          </a:blip>
          <a:stretch>
            <a:fillRect/>
          </a:stretch>
        </p:blipFill>
        <p:spPr>
          <a:xfrm>
            <a:off x="4024102" y="1252606"/>
            <a:ext cx="2169585" cy="1823580"/>
          </a:xfrm>
          <a:prstGeom prst="rect">
            <a:avLst/>
          </a:prstGeom>
        </p:spPr>
      </p:pic>
      <p:pic>
        <p:nvPicPr>
          <p:cNvPr id="35" name="Google Shape;1141;p75">
            <a:extLst>
              <a:ext uri="{FF2B5EF4-FFF2-40B4-BE49-F238E27FC236}">
                <a16:creationId xmlns:a16="http://schemas.microsoft.com/office/drawing/2014/main" id="{2ED6C01B-564B-3667-6FDB-C6024B50B48F}"/>
              </a:ext>
            </a:extLst>
          </p:cNvPr>
          <p:cNvPicPr preferRelativeResize="0"/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2160067" y="649005"/>
            <a:ext cx="2011753" cy="201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42;p75">
            <a:extLst>
              <a:ext uri="{FF2B5EF4-FFF2-40B4-BE49-F238E27FC236}">
                <a16:creationId xmlns:a16="http://schemas.microsoft.com/office/drawing/2014/main" id="{5EA12E42-899E-E7F7-20B8-73CBB3B4FFEF}"/>
              </a:ext>
            </a:extLst>
          </p:cNvPr>
          <p:cNvPicPr preferRelativeResize="0"/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7413535" y="984849"/>
            <a:ext cx="2051178" cy="217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44;p75">
            <a:extLst>
              <a:ext uri="{FF2B5EF4-FFF2-40B4-BE49-F238E27FC236}">
                <a16:creationId xmlns:a16="http://schemas.microsoft.com/office/drawing/2014/main" id="{C4F66249-0D52-3F3F-4C7D-5CBF418BD335}"/>
              </a:ext>
            </a:extLst>
          </p:cNvPr>
          <p:cNvPicPr preferRelativeResize="0"/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5326389" y="1246111"/>
            <a:ext cx="2123208" cy="14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718050" y="239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Technologische Ressourcen</a:t>
            </a:r>
            <a:endParaRPr dirty="0"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 idx="2"/>
          </p:nvPr>
        </p:nvSpPr>
        <p:spPr>
          <a:xfrm>
            <a:off x="314102" y="218925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281" name="Google Shape;281;p41"/>
          <p:cNvSpPr txBox="1">
            <a:spLocks noGrp="1"/>
          </p:cNvSpPr>
          <p:nvPr>
            <p:ph type="title" idx="3"/>
          </p:nvPr>
        </p:nvSpPr>
        <p:spPr>
          <a:xfrm>
            <a:off x="3038896" y="2194712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5"/>
          </p:nvPr>
        </p:nvSpPr>
        <p:spPr>
          <a:xfrm>
            <a:off x="109674" y="413200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GitHub</a:t>
            </a:r>
            <a:endParaRPr dirty="0"/>
          </a:p>
        </p:txBody>
      </p:sp>
      <p:sp>
        <p:nvSpPr>
          <p:cNvPr id="284" name="Google Shape;284;p41"/>
          <p:cNvSpPr txBox="1">
            <a:spLocks noGrp="1"/>
          </p:cNvSpPr>
          <p:nvPr>
            <p:ph type="title" idx="7"/>
          </p:nvPr>
        </p:nvSpPr>
        <p:spPr>
          <a:xfrm>
            <a:off x="2848302" y="41258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MS Teams</a:t>
            </a:r>
            <a:endParaRPr dirty="0"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 idx="9"/>
          </p:nvPr>
        </p:nvSpPr>
        <p:spPr>
          <a:xfrm>
            <a:off x="6038875" y="224116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TailwindCSS</a:t>
            </a:r>
            <a:endParaRPr dirty="0"/>
          </a:p>
        </p:txBody>
      </p:sp>
      <p:sp>
        <p:nvSpPr>
          <p:cNvPr id="288" name="Google Shape;288;p41"/>
          <p:cNvSpPr txBox="1">
            <a:spLocks noGrp="1"/>
          </p:cNvSpPr>
          <p:nvPr>
            <p:ph type="title" idx="14"/>
          </p:nvPr>
        </p:nvSpPr>
        <p:spPr>
          <a:xfrm>
            <a:off x="5946000" y="4150341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IntelliJ</a:t>
            </a:r>
            <a:endParaRPr dirty="0"/>
          </a:p>
        </p:txBody>
      </p:sp>
      <p:cxnSp>
        <p:nvCxnSpPr>
          <p:cNvPr id="296" name="Google Shape;296;p41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8922;p87">
            <a:extLst>
              <a:ext uri="{FF2B5EF4-FFF2-40B4-BE49-F238E27FC236}">
                <a16:creationId xmlns:a16="http://schemas.microsoft.com/office/drawing/2014/main" id="{9AE1361E-6FB7-62F7-747C-FA256147737D}"/>
              </a:ext>
            </a:extLst>
          </p:cNvPr>
          <p:cNvGrpSpPr/>
          <p:nvPr/>
        </p:nvGrpSpPr>
        <p:grpSpPr>
          <a:xfrm>
            <a:off x="919141" y="1064556"/>
            <a:ext cx="1071068" cy="950946"/>
            <a:chOff x="4675986" y="2745684"/>
            <a:chExt cx="381346" cy="368644"/>
          </a:xfrm>
        </p:grpSpPr>
        <p:sp>
          <p:nvSpPr>
            <p:cNvPr id="5" name="Google Shape;8923;p87">
              <a:extLst>
                <a:ext uri="{FF2B5EF4-FFF2-40B4-BE49-F238E27FC236}">
                  <a16:creationId xmlns:a16="http://schemas.microsoft.com/office/drawing/2014/main" id="{5382CE95-3AC8-9307-64C8-3BDB4BB13BD0}"/>
                </a:ext>
              </a:extLst>
            </p:cNvPr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24;p87">
              <a:extLst>
                <a:ext uri="{FF2B5EF4-FFF2-40B4-BE49-F238E27FC236}">
                  <a16:creationId xmlns:a16="http://schemas.microsoft.com/office/drawing/2014/main" id="{75CC7DB1-37F7-10F4-7665-829CA1DE7916}"/>
                </a:ext>
              </a:extLst>
            </p:cNvPr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2500;p93">
            <a:extLst>
              <a:ext uri="{FF2B5EF4-FFF2-40B4-BE49-F238E27FC236}">
                <a16:creationId xmlns:a16="http://schemas.microsoft.com/office/drawing/2014/main" id="{E185314D-C705-0CA7-E596-475527109E2F}"/>
              </a:ext>
            </a:extLst>
          </p:cNvPr>
          <p:cNvGrpSpPr/>
          <p:nvPr/>
        </p:nvGrpSpPr>
        <p:grpSpPr>
          <a:xfrm>
            <a:off x="3702122" y="990290"/>
            <a:ext cx="1020810" cy="1099312"/>
            <a:chOff x="6099375" y="2456075"/>
            <a:chExt cx="337684" cy="314194"/>
          </a:xfrm>
        </p:grpSpPr>
        <p:sp>
          <p:nvSpPr>
            <p:cNvPr id="8" name="Google Shape;12501;p93">
              <a:extLst>
                <a:ext uri="{FF2B5EF4-FFF2-40B4-BE49-F238E27FC236}">
                  <a16:creationId xmlns:a16="http://schemas.microsoft.com/office/drawing/2014/main" id="{957FF770-7464-47AA-DE91-805492A03315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02;p93">
              <a:extLst>
                <a:ext uri="{FF2B5EF4-FFF2-40B4-BE49-F238E27FC236}">
                  <a16:creationId xmlns:a16="http://schemas.microsoft.com/office/drawing/2014/main" id="{21AE2EF6-1093-D22A-15E1-19D6E5E1BD29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rafik 1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44A5214-E7CF-035B-4958-7B404995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7277" y="1129868"/>
            <a:ext cx="1264255" cy="758059"/>
          </a:xfrm>
          <a:prstGeom prst="rect">
            <a:avLst/>
          </a:prstGeom>
          <a:noFill/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06844CE-31A6-7614-3485-BCE6B28060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313" y="3071937"/>
            <a:ext cx="671338" cy="671338"/>
          </a:xfrm>
          <a:prstGeom prst="rect">
            <a:avLst/>
          </a:prstGeom>
        </p:spPr>
      </p:pic>
      <p:pic>
        <p:nvPicPr>
          <p:cNvPr id="23" name="Grafik 22" descr="Ein Bild, das Symbol, Grafiken, Screenshot, Schrift enthält.&#10;&#10;Automatisch generierte Beschreibung">
            <a:extLst>
              <a:ext uri="{FF2B5EF4-FFF2-40B4-BE49-F238E27FC236}">
                <a16:creationId xmlns:a16="http://schemas.microsoft.com/office/drawing/2014/main" id="{7FC622FA-EC96-69D0-9068-FF5E4464F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954" y="3047679"/>
            <a:ext cx="963096" cy="963096"/>
          </a:xfrm>
          <a:prstGeom prst="rect">
            <a:avLst/>
          </a:prstGeom>
        </p:spPr>
      </p:pic>
      <p:pic>
        <p:nvPicPr>
          <p:cNvPr id="31" name="Grafik 30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B9ABB35-7A9B-734E-8680-2C12591DD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449" y="3104662"/>
            <a:ext cx="843151" cy="843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81" grpId="0"/>
      <p:bldP spid="283" grpId="0"/>
      <p:bldP spid="284" grpId="0"/>
      <p:bldP spid="286" grpId="0"/>
      <p:bldP spid="2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796075" y="353622"/>
            <a:ext cx="7704000" cy="72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Projektphasen</a:t>
            </a:r>
            <a:endParaRPr dirty="0"/>
          </a:p>
        </p:txBody>
      </p:sp>
      <p:sp>
        <p:nvSpPr>
          <p:cNvPr id="388" name="Google Shape;388;p47"/>
          <p:cNvSpPr txBox="1">
            <a:spLocks noGrp="1"/>
          </p:cNvSpPr>
          <p:nvPr>
            <p:ph type="title" idx="2"/>
          </p:nvPr>
        </p:nvSpPr>
        <p:spPr>
          <a:xfrm>
            <a:off x="1622878" y="1614584"/>
            <a:ext cx="231743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Projekteinrichtung</a:t>
            </a:r>
            <a:endParaRPr sz="2000" b="1" dirty="0"/>
          </a:p>
        </p:txBody>
      </p:sp>
      <p:sp>
        <p:nvSpPr>
          <p:cNvPr id="389" name="Google Shape;389;p47"/>
          <p:cNvSpPr txBox="1">
            <a:spLocks noGrp="1"/>
          </p:cNvSpPr>
          <p:nvPr>
            <p:ph type="subTitle" idx="1"/>
          </p:nvPr>
        </p:nvSpPr>
        <p:spPr>
          <a:xfrm>
            <a:off x="1533898" y="2031687"/>
            <a:ext cx="2885701" cy="55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Teamgründung und Rollenverteilung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Umgebungseinrichtung</a:t>
            </a:r>
            <a:endParaRPr sz="1200" dirty="0"/>
          </a:p>
        </p:txBody>
      </p:sp>
      <p:sp>
        <p:nvSpPr>
          <p:cNvPr id="390" name="Google Shape;390;p47"/>
          <p:cNvSpPr txBox="1">
            <a:spLocks noGrp="1"/>
          </p:cNvSpPr>
          <p:nvPr>
            <p:ph type="title" idx="3"/>
          </p:nvPr>
        </p:nvSpPr>
        <p:spPr>
          <a:xfrm>
            <a:off x="5686347" y="1646860"/>
            <a:ext cx="329886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Entwicklung der Kernfunktionen</a:t>
            </a:r>
          </a:p>
        </p:txBody>
      </p:sp>
      <p:sp>
        <p:nvSpPr>
          <p:cNvPr id="391" name="Google Shape;391;p47"/>
          <p:cNvSpPr txBox="1">
            <a:spLocks noGrp="1"/>
          </p:cNvSpPr>
          <p:nvPr>
            <p:ph type="subTitle" idx="4"/>
          </p:nvPr>
        </p:nvSpPr>
        <p:spPr>
          <a:xfrm>
            <a:off x="5669875" y="1956560"/>
            <a:ext cx="3375065" cy="1060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Benutzerregistrierung und Authentifizierung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Verwaltung von Blogbeiträgen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Kommentarsystem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Rollenverwaltung</a:t>
            </a:r>
            <a:endParaRPr sz="1200" dirty="0"/>
          </a:p>
        </p:txBody>
      </p:sp>
      <p:sp>
        <p:nvSpPr>
          <p:cNvPr id="392" name="Google Shape;392;p47"/>
          <p:cNvSpPr txBox="1">
            <a:spLocks noGrp="1"/>
          </p:cNvSpPr>
          <p:nvPr>
            <p:ph type="title" idx="5"/>
          </p:nvPr>
        </p:nvSpPr>
        <p:spPr>
          <a:xfrm>
            <a:off x="1265767" y="3141622"/>
            <a:ext cx="343866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Testen und Qualitätssicherung</a:t>
            </a:r>
            <a:r>
              <a:rPr lang="de-DE" sz="2000" dirty="0"/>
              <a:t> </a:t>
            </a:r>
            <a:endParaRPr sz="2000" dirty="0"/>
          </a:p>
        </p:txBody>
      </p:sp>
      <p:sp>
        <p:nvSpPr>
          <p:cNvPr id="393" name="Google Shape;393;p47"/>
          <p:cNvSpPr txBox="1">
            <a:spLocks noGrp="1"/>
          </p:cNvSpPr>
          <p:nvPr>
            <p:ph type="subTitle" idx="6"/>
          </p:nvPr>
        </p:nvSpPr>
        <p:spPr>
          <a:xfrm>
            <a:off x="1520162" y="3515771"/>
            <a:ext cx="2598725" cy="7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Unit-Tests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Code-Review und </a:t>
            </a:r>
            <a:r>
              <a:rPr lang="de-DE" sz="1200" dirty="0" err="1"/>
              <a:t>Refactoring</a:t>
            </a:r>
            <a:endParaRPr lang="de-DE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Fehlerbehebung</a:t>
            </a:r>
            <a:endParaRPr sz="1200" dirty="0"/>
          </a:p>
        </p:txBody>
      </p:sp>
      <p:sp>
        <p:nvSpPr>
          <p:cNvPr id="394" name="Google Shape;394;p47"/>
          <p:cNvSpPr txBox="1">
            <a:spLocks noGrp="1"/>
          </p:cNvSpPr>
          <p:nvPr>
            <p:ph type="title" idx="7"/>
          </p:nvPr>
        </p:nvSpPr>
        <p:spPr>
          <a:xfrm>
            <a:off x="5677425" y="3138671"/>
            <a:ext cx="323868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sz="2000" b="1" dirty="0"/>
              <a:t>Abschluss</a:t>
            </a:r>
            <a:r>
              <a:rPr lang="de-DE" sz="2000" dirty="0"/>
              <a:t> und Präsentation</a:t>
            </a:r>
            <a:endParaRPr sz="2000" dirty="0"/>
          </a:p>
        </p:txBody>
      </p:sp>
      <p:sp>
        <p:nvSpPr>
          <p:cNvPr id="395" name="Google Shape;395;p47"/>
          <p:cNvSpPr txBox="1">
            <a:spLocks noGrp="1"/>
          </p:cNvSpPr>
          <p:nvPr>
            <p:ph type="subTitle" idx="8"/>
          </p:nvPr>
        </p:nvSpPr>
        <p:spPr>
          <a:xfrm>
            <a:off x="5768935" y="3496640"/>
            <a:ext cx="2734986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Feinschliff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Vorbereitung auf die Präsentation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Projektübergabe</a:t>
            </a:r>
            <a:endParaRPr sz="1200" dirty="0"/>
          </a:p>
        </p:txBody>
      </p:sp>
      <p:sp>
        <p:nvSpPr>
          <p:cNvPr id="396" name="Google Shape;396;p47"/>
          <p:cNvSpPr/>
          <p:nvPr/>
        </p:nvSpPr>
        <p:spPr>
          <a:xfrm>
            <a:off x="28853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7"/>
          <p:cNvSpPr txBox="1"/>
          <p:nvPr/>
        </p:nvSpPr>
        <p:spPr>
          <a:xfrm>
            <a:off x="482068" y="1546950"/>
            <a:ext cx="63027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01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464807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7"/>
          <p:cNvSpPr txBox="1"/>
          <p:nvPr/>
        </p:nvSpPr>
        <p:spPr>
          <a:xfrm>
            <a:off x="4850282" y="156111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02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28853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46788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03</a:t>
            </a:r>
            <a:endParaRPr sz="300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2" name="Google Shape;402;p47"/>
          <p:cNvSpPr/>
          <p:nvPr/>
        </p:nvSpPr>
        <p:spPr>
          <a:xfrm>
            <a:off x="464807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485790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04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grpSp>
        <p:nvGrpSpPr>
          <p:cNvPr id="7" name="Google Shape;12301;p93">
            <a:extLst>
              <a:ext uri="{FF2B5EF4-FFF2-40B4-BE49-F238E27FC236}">
                <a16:creationId xmlns:a16="http://schemas.microsoft.com/office/drawing/2014/main" id="{6A2954C9-A86F-0F0B-1F8A-0A43C5135043}"/>
              </a:ext>
            </a:extLst>
          </p:cNvPr>
          <p:cNvGrpSpPr/>
          <p:nvPr/>
        </p:nvGrpSpPr>
        <p:grpSpPr>
          <a:xfrm>
            <a:off x="528407" y="1253582"/>
            <a:ext cx="422596" cy="310382"/>
            <a:chOff x="2278533" y="2937377"/>
            <a:chExt cx="346788" cy="25470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8" name="Google Shape;12302;p93">
              <a:extLst>
                <a:ext uri="{FF2B5EF4-FFF2-40B4-BE49-F238E27FC236}">
                  <a16:creationId xmlns:a16="http://schemas.microsoft.com/office/drawing/2014/main" id="{84247ABC-1F1F-DD05-A604-9254A6DABFC0}"/>
                </a:ext>
              </a:extLst>
            </p:cNvPr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3;p93">
              <a:extLst>
                <a:ext uri="{FF2B5EF4-FFF2-40B4-BE49-F238E27FC236}">
                  <a16:creationId xmlns:a16="http://schemas.microsoft.com/office/drawing/2014/main" id="{5D8F68EB-EEEE-305A-D696-A7A59ED0CFE5}"/>
                </a:ext>
              </a:extLst>
            </p:cNvPr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2309;p93">
            <a:extLst>
              <a:ext uri="{FF2B5EF4-FFF2-40B4-BE49-F238E27FC236}">
                <a16:creationId xmlns:a16="http://schemas.microsoft.com/office/drawing/2014/main" id="{E5CEF53E-7635-3DF6-3534-48C726599275}"/>
              </a:ext>
            </a:extLst>
          </p:cNvPr>
          <p:cNvGrpSpPr/>
          <p:nvPr/>
        </p:nvGrpSpPr>
        <p:grpSpPr>
          <a:xfrm>
            <a:off x="5003407" y="2746781"/>
            <a:ext cx="379764" cy="337684"/>
            <a:chOff x="5585861" y="2905929"/>
            <a:chExt cx="379764" cy="33768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1" name="Google Shape;12310;p93">
              <a:extLst>
                <a:ext uri="{FF2B5EF4-FFF2-40B4-BE49-F238E27FC236}">
                  <a16:creationId xmlns:a16="http://schemas.microsoft.com/office/drawing/2014/main" id="{E9B2AEDD-D38D-263C-7539-269991552F1F}"/>
                </a:ext>
              </a:extLst>
            </p:cNvPr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11;p93">
              <a:extLst>
                <a:ext uri="{FF2B5EF4-FFF2-40B4-BE49-F238E27FC236}">
                  <a16:creationId xmlns:a16="http://schemas.microsoft.com/office/drawing/2014/main" id="{A12F39A4-0199-D498-CD86-980147C8A2A0}"/>
                </a:ext>
              </a:extLst>
            </p:cNvPr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12;p93">
              <a:extLst>
                <a:ext uri="{FF2B5EF4-FFF2-40B4-BE49-F238E27FC236}">
                  <a16:creationId xmlns:a16="http://schemas.microsoft.com/office/drawing/2014/main" id="{09EA58A7-B61C-2846-610C-2A68F4E4D7F5}"/>
                </a:ext>
              </a:extLst>
            </p:cNvPr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13;p93">
              <a:extLst>
                <a:ext uri="{FF2B5EF4-FFF2-40B4-BE49-F238E27FC236}">
                  <a16:creationId xmlns:a16="http://schemas.microsoft.com/office/drawing/2014/main" id="{63AFD6B3-D535-4726-12B8-3BD41426C622}"/>
                </a:ext>
              </a:extLst>
            </p:cNvPr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706;p93">
            <a:extLst>
              <a:ext uri="{FF2B5EF4-FFF2-40B4-BE49-F238E27FC236}">
                <a16:creationId xmlns:a16="http://schemas.microsoft.com/office/drawing/2014/main" id="{4969CD8F-B073-AF38-2765-4D1B45668C9D}"/>
              </a:ext>
            </a:extLst>
          </p:cNvPr>
          <p:cNvGrpSpPr/>
          <p:nvPr/>
        </p:nvGrpSpPr>
        <p:grpSpPr>
          <a:xfrm>
            <a:off x="556257" y="2729922"/>
            <a:ext cx="321037" cy="353822"/>
            <a:chOff x="4212429" y="1502385"/>
            <a:chExt cx="321037" cy="353822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6" name="Google Shape;12707;p93">
              <a:extLst>
                <a:ext uri="{FF2B5EF4-FFF2-40B4-BE49-F238E27FC236}">
                  <a16:creationId xmlns:a16="http://schemas.microsoft.com/office/drawing/2014/main" id="{92007BEE-8845-2D92-4897-47B05D7DF419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08;p93">
              <a:extLst>
                <a:ext uri="{FF2B5EF4-FFF2-40B4-BE49-F238E27FC236}">
                  <a16:creationId xmlns:a16="http://schemas.microsoft.com/office/drawing/2014/main" id="{1D747804-D96B-5139-A03D-ED4890E77E27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09;p93">
              <a:extLst>
                <a:ext uri="{FF2B5EF4-FFF2-40B4-BE49-F238E27FC236}">
                  <a16:creationId xmlns:a16="http://schemas.microsoft.com/office/drawing/2014/main" id="{20EDB8EE-85FE-E61F-0442-B255C958D6A0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10;p93">
              <a:extLst>
                <a:ext uri="{FF2B5EF4-FFF2-40B4-BE49-F238E27FC236}">
                  <a16:creationId xmlns:a16="http://schemas.microsoft.com/office/drawing/2014/main" id="{6BC16037-ACA9-F50B-5EBB-FD4351EBEF2D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773;p93">
            <a:extLst>
              <a:ext uri="{FF2B5EF4-FFF2-40B4-BE49-F238E27FC236}">
                <a16:creationId xmlns:a16="http://schemas.microsoft.com/office/drawing/2014/main" id="{E62A2D17-528C-2DB2-57C9-6227B4C89A4B}"/>
              </a:ext>
            </a:extLst>
          </p:cNvPr>
          <p:cNvGrpSpPr/>
          <p:nvPr/>
        </p:nvGrpSpPr>
        <p:grpSpPr>
          <a:xfrm>
            <a:off x="4888088" y="1257881"/>
            <a:ext cx="499533" cy="305136"/>
            <a:chOff x="7009649" y="1541981"/>
            <a:chExt cx="524940" cy="320655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21" name="Google Shape;12774;p93">
              <a:extLst>
                <a:ext uri="{FF2B5EF4-FFF2-40B4-BE49-F238E27FC236}">
                  <a16:creationId xmlns:a16="http://schemas.microsoft.com/office/drawing/2014/main" id="{5E09F7D7-0A81-3FC7-4510-70A05F138ADD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75;p93">
              <a:extLst>
                <a:ext uri="{FF2B5EF4-FFF2-40B4-BE49-F238E27FC236}">
                  <a16:creationId xmlns:a16="http://schemas.microsoft.com/office/drawing/2014/main" id="{30807BEA-C62C-DE99-DC9A-950E7772B121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76;p93">
              <a:extLst>
                <a:ext uri="{FF2B5EF4-FFF2-40B4-BE49-F238E27FC236}">
                  <a16:creationId xmlns:a16="http://schemas.microsoft.com/office/drawing/2014/main" id="{DCCBBC27-F601-D7A8-9566-9D489D1AAF51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77;p93">
              <a:extLst>
                <a:ext uri="{FF2B5EF4-FFF2-40B4-BE49-F238E27FC236}">
                  <a16:creationId xmlns:a16="http://schemas.microsoft.com/office/drawing/2014/main" id="{C09D85A1-58F5-769C-7ED3-C73B9D05DDE6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78;p93">
              <a:extLst>
                <a:ext uri="{FF2B5EF4-FFF2-40B4-BE49-F238E27FC236}">
                  <a16:creationId xmlns:a16="http://schemas.microsoft.com/office/drawing/2014/main" id="{0831773B-67BC-9645-5C3F-59AB3D72B47E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79;p93">
              <a:extLst>
                <a:ext uri="{FF2B5EF4-FFF2-40B4-BE49-F238E27FC236}">
                  <a16:creationId xmlns:a16="http://schemas.microsoft.com/office/drawing/2014/main" id="{B61450D9-892A-E468-1F11-C89D4603201B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80;p93">
              <a:extLst>
                <a:ext uri="{FF2B5EF4-FFF2-40B4-BE49-F238E27FC236}">
                  <a16:creationId xmlns:a16="http://schemas.microsoft.com/office/drawing/2014/main" id="{57355DB4-B68B-19C4-AA16-A019A370EACB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81;p93">
              <a:extLst>
                <a:ext uri="{FF2B5EF4-FFF2-40B4-BE49-F238E27FC236}">
                  <a16:creationId xmlns:a16="http://schemas.microsoft.com/office/drawing/2014/main" id="{931C1DC2-41CE-F270-3D38-AD71E9590EA8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89" grpId="0" build="p"/>
      <p:bldP spid="390" grpId="0"/>
      <p:bldP spid="391" grpId="0" build="p"/>
      <p:bldP spid="392" grpId="0"/>
      <p:bldP spid="393" grpId="0" build="p"/>
      <p:bldP spid="394" grpId="0"/>
      <p:bldP spid="395" grpId="0" build="p"/>
      <p:bldP spid="396" grpId="0" animBg="1"/>
      <p:bldP spid="397" grpId="0"/>
      <p:bldP spid="398" grpId="0" animBg="1"/>
      <p:bldP spid="399" grpId="0"/>
      <p:bldP spid="400" grpId="0" animBg="1"/>
      <p:bldP spid="401" grpId="0"/>
      <p:bldP spid="402" grpId="0" animBg="1"/>
      <p:bldP spid="4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12526;p93">
            <a:extLst>
              <a:ext uri="{FF2B5EF4-FFF2-40B4-BE49-F238E27FC236}">
                <a16:creationId xmlns:a16="http://schemas.microsoft.com/office/drawing/2014/main" id="{77A619B3-8643-5D94-A878-41F50C964254}"/>
              </a:ext>
            </a:extLst>
          </p:cNvPr>
          <p:cNvGrpSpPr/>
          <p:nvPr/>
        </p:nvGrpSpPr>
        <p:grpSpPr>
          <a:xfrm>
            <a:off x="146795" y="2965691"/>
            <a:ext cx="531657" cy="789898"/>
            <a:chOff x="6155459" y="1969108"/>
            <a:chExt cx="249770" cy="36384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57" name="Google Shape;12527;p93">
              <a:extLst>
                <a:ext uri="{FF2B5EF4-FFF2-40B4-BE49-F238E27FC236}">
                  <a16:creationId xmlns:a16="http://schemas.microsoft.com/office/drawing/2014/main" id="{F00959F4-61A0-0BF5-FF56-D18424BEC65E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2528;p93">
              <a:extLst>
                <a:ext uri="{FF2B5EF4-FFF2-40B4-BE49-F238E27FC236}">
                  <a16:creationId xmlns:a16="http://schemas.microsoft.com/office/drawing/2014/main" id="{21F6345D-7C74-86C7-A114-8A03F51EAAF9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29;p93">
              <a:extLst>
                <a:ext uri="{FF2B5EF4-FFF2-40B4-BE49-F238E27FC236}">
                  <a16:creationId xmlns:a16="http://schemas.microsoft.com/office/drawing/2014/main" id="{166050A7-0064-0D96-8CA6-CD77F886EE7B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30;p93">
              <a:extLst>
                <a:ext uri="{FF2B5EF4-FFF2-40B4-BE49-F238E27FC236}">
                  <a16:creationId xmlns:a16="http://schemas.microsoft.com/office/drawing/2014/main" id="{6E275B4F-ECE3-4E21-65D8-771EDADFB947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31;p93">
              <a:extLst>
                <a:ext uri="{FF2B5EF4-FFF2-40B4-BE49-F238E27FC236}">
                  <a16:creationId xmlns:a16="http://schemas.microsoft.com/office/drawing/2014/main" id="{F494B424-6A33-E4D6-67ED-4A6F5C91197A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32;p93">
              <a:extLst>
                <a:ext uri="{FF2B5EF4-FFF2-40B4-BE49-F238E27FC236}">
                  <a16:creationId xmlns:a16="http://schemas.microsoft.com/office/drawing/2014/main" id="{EFAAA609-2C9B-E4C3-CA29-6031AD03FD81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33;p93">
              <a:extLst>
                <a:ext uri="{FF2B5EF4-FFF2-40B4-BE49-F238E27FC236}">
                  <a16:creationId xmlns:a16="http://schemas.microsoft.com/office/drawing/2014/main" id="{16A9C8F7-D3AA-085B-1B6A-8C9CBF209054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534;p93">
              <a:extLst>
                <a:ext uri="{FF2B5EF4-FFF2-40B4-BE49-F238E27FC236}">
                  <a16:creationId xmlns:a16="http://schemas.microsoft.com/office/drawing/2014/main" id="{8C572AE8-DB31-00F1-28C4-3F286314BDE8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535;p93">
              <a:extLst>
                <a:ext uri="{FF2B5EF4-FFF2-40B4-BE49-F238E27FC236}">
                  <a16:creationId xmlns:a16="http://schemas.microsoft.com/office/drawing/2014/main" id="{0430CDCA-62DE-E237-DDC1-BB7A33A53EBA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12432;p93">
            <a:extLst>
              <a:ext uri="{FF2B5EF4-FFF2-40B4-BE49-F238E27FC236}">
                <a16:creationId xmlns:a16="http://schemas.microsoft.com/office/drawing/2014/main" id="{85B2E106-205F-227B-C94F-E5943DAB9904}"/>
              </a:ext>
            </a:extLst>
          </p:cNvPr>
          <p:cNvGrpSpPr/>
          <p:nvPr/>
        </p:nvGrpSpPr>
        <p:grpSpPr>
          <a:xfrm>
            <a:off x="1147685" y="2912851"/>
            <a:ext cx="655360" cy="679472"/>
            <a:chOff x="854332" y="2447736"/>
            <a:chExt cx="376358" cy="33010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59" name="Google Shape;12433;p93">
              <a:extLst>
                <a:ext uri="{FF2B5EF4-FFF2-40B4-BE49-F238E27FC236}">
                  <a16:creationId xmlns:a16="http://schemas.microsoft.com/office/drawing/2014/main" id="{0BD1C6C1-9DDA-B76B-430D-98CC303595B3}"/>
                </a:ext>
              </a:extLst>
            </p:cNvPr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434;p93">
              <a:extLst>
                <a:ext uri="{FF2B5EF4-FFF2-40B4-BE49-F238E27FC236}">
                  <a16:creationId xmlns:a16="http://schemas.microsoft.com/office/drawing/2014/main" id="{084CD074-6EC6-4E46-61F6-53EE689B7346}"/>
                </a:ext>
              </a:extLst>
            </p:cNvPr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435;p93">
              <a:extLst>
                <a:ext uri="{FF2B5EF4-FFF2-40B4-BE49-F238E27FC236}">
                  <a16:creationId xmlns:a16="http://schemas.microsoft.com/office/drawing/2014/main" id="{409F380F-CF8A-D8A6-297D-5076C447F0B8}"/>
                </a:ext>
              </a:extLst>
            </p:cNvPr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12436;p93">
              <a:extLst>
                <a:ext uri="{FF2B5EF4-FFF2-40B4-BE49-F238E27FC236}">
                  <a16:creationId xmlns:a16="http://schemas.microsoft.com/office/drawing/2014/main" id="{089C2CDA-5884-EAD5-A9DB-22A92964242B}"/>
                </a:ext>
              </a:extLst>
            </p:cNvPr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437;p93">
              <a:extLst>
                <a:ext uri="{FF2B5EF4-FFF2-40B4-BE49-F238E27FC236}">
                  <a16:creationId xmlns:a16="http://schemas.microsoft.com/office/drawing/2014/main" id="{03EDC8F8-A169-2DA5-C8ED-11C20694839D}"/>
                </a:ext>
              </a:extLst>
            </p:cNvPr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438;p93">
              <a:extLst>
                <a:ext uri="{FF2B5EF4-FFF2-40B4-BE49-F238E27FC236}">
                  <a16:creationId xmlns:a16="http://schemas.microsoft.com/office/drawing/2014/main" id="{ED82DEBD-BD4F-4E38-208F-6F03F3A07D51}"/>
                </a:ext>
              </a:extLst>
            </p:cNvPr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439;p93">
              <a:extLst>
                <a:ext uri="{FF2B5EF4-FFF2-40B4-BE49-F238E27FC236}">
                  <a16:creationId xmlns:a16="http://schemas.microsoft.com/office/drawing/2014/main" id="{72E8BA14-30EA-5C8C-B59C-82ED0CF942A0}"/>
                </a:ext>
              </a:extLst>
            </p:cNvPr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440;p93">
              <a:extLst>
                <a:ext uri="{FF2B5EF4-FFF2-40B4-BE49-F238E27FC236}">
                  <a16:creationId xmlns:a16="http://schemas.microsoft.com/office/drawing/2014/main" id="{8C2E8D1F-73FD-9A57-A01D-7AF1A70BEA8C}"/>
                </a:ext>
              </a:extLst>
            </p:cNvPr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12729;p93">
            <a:extLst>
              <a:ext uri="{FF2B5EF4-FFF2-40B4-BE49-F238E27FC236}">
                <a16:creationId xmlns:a16="http://schemas.microsoft.com/office/drawing/2014/main" id="{F52D8E61-C010-75F8-D331-9FB81A0A3DBB}"/>
              </a:ext>
            </a:extLst>
          </p:cNvPr>
          <p:cNvGrpSpPr/>
          <p:nvPr/>
        </p:nvGrpSpPr>
        <p:grpSpPr>
          <a:xfrm>
            <a:off x="3271558" y="232590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68" name="Google Shape;12730;p93">
              <a:extLst>
                <a:ext uri="{FF2B5EF4-FFF2-40B4-BE49-F238E27FC236}">
                  <a16:creationId xmlns:a16="http://schemas.microsoft.com/office/drawing/2014/main" id="{48F06A01-AF4B-62B5-BB29-452DF1FEEEA6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731;p93">
              <a:extLst>
                <a:ext uri="{FF2B5EF4-FFF2-40B4-BE49-F238E27FC236}">
                  <a16:creationId xmlns:a16="http://schemas.microsoft.com/office/drawing/2014/main" id="{1492F217-A83A-7ACF-F88E-62E727F9EF50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732;p93">
              <a:extLst>
                <a:ext uri="{FF2B5EF4-FFF2-40B4-BE49-F238E27FC236}">
                  <a16:creationId xmlns:a16="http://schemas.microsoft.com/office/drawing/2014/main" id="{AA012213-CDDB-B6F7-51AB-0C60226D278D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733;p93">
              <a:extLst>
                <a:ext uri="{FF2B5EF4-FFF2-40B4-BE49-F238E27FC236}">
                  <a16:creationId xmlns:a16="http://schemas.microsoft.com/office/drawing/2014/main" id="{9B9367F6-FB9A-B0F9-3250-61002D48EC27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734;p93">
              <a:extLst>
                <a:ext uri="{FF2B5EF4-FFF2-40B4-BE49-F238E27FC236}">
                  <a16:creationId xmlns:a16="http://schemas.microsoft.com/office/drawing/2014/main" id="{1358C932-1F96-668D-12A7-23ED716941E4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735;p93">
              <a:extLst>
                <a:ext uri="{FF2B5EF4-FFF2-40B4-BE49-F238E27FC236}">
                  <a16:creationId xmlns:a16="http://schemas.microsoft.com/office/drawing/2014/main" id="{0E004027-3BC2-E86A-EC80-26391EDB9D4F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736;p93">
              <a:extLst>
                <a:ext uri="{FF2B5EF4-FFF2-40B4-BE49-F238E27FC236}">
                  <a16:creationId xmlns:a16="http://schemas.microsoft.com/office/drawing/2014/main" id="{40ECFE5B-ECBF-9209-88E8-1E29A859CE70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737;p93">
              <a:extLst>
                <a:ext uri="{FF2B5EF4-FFF2-40B4-BE49-F238E27FC236}">
                  <a16:creationId xmlns:a16="http://schemas.microsoft.com/office/drawing/2014/main" id="{4C75D102-2E21-5EC2-F0BF-DCD5E51E6218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738;p93">
              <a:extLst>
                <a:ext uri="{FF2B5EF4-FFF2-40B4-BE49-F238E27FC236}">
                  <a16:creationId xmlns:a16="http://schemas.microsoft.com/office/drawing/2014/main" id="{76507576-7DE9-96DA-73F0-5B5CBC6937F6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739;p93">
              <a:extLst>
                <a:ext uri="{FF2B5EF4-FFF2-40B4-BE49-F238E27FC236}">
                  <a16:creationId xmlns:a16="http://schemas.microsoft.com/office/drawing/2014/main" id="{D0A6016C-A1F9-993B-8A4B-B059FC4CD5D3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740;p93">
              <a:extLst>
                <a:ext uri="{FF2B5EF4-FFF2-40B4-BE49-F238E27FC236}">
                  <a16:creationId xmlns:a16="http://schemas.microsoft.com/office/drawing/2014/main" id="{54903AE3-2117-2325-F475-2BA53C508B3A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741;p93">
              <a:extLst>
                <a:ext uri="{FF2B5EF4-FFF2-40B4-BE49-F238E27FC236}">
                  <a16:creationId xmlns:a16="http://schemas.microsoft.com/office/drawing/2014/main" id="{1B4A7964-A129-EBFC-5419-1CB70F67868A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742;p93">
              <a:extLst>
                <a:ext uri="{FF2B5EF4-FFF2-40B4-BE49-F238E27FC236}">
                  <a16:creationId xmlns:a16="http://schemas.microsoft.com/office/drawing/2014/main" id="{6D237B2B-FD7A-A9AA-CD27-EA9DA83DD88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743;p93">
              <a:extLst>
                <a:ext uri="{FF2B5EF4-FFF2-40B4-BE49-F238E27FC236}">
                  <a16:creationId xmlns:a16="http://schemas.microsoft.com/office/drawing/2014/main" id="{3757C5EC-FF77-EE88-786B-914C4FD5A719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744;p93">
              <a:extLst>
                <a:ext uri="{FF2B5EF4-FFF2-40B4-BE49-F238E27FC236}">
                  <a16:creationId xmlns:a16="http://schemas.microsoft.com/office/drawing/2014/main" id="{97C72704-EBF2-D2D0-EAA3-56B4BEF8CA4E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745;p93">
              <a:extLst>
                <a:ext uri="{FF2B5EF4-FFF2-40B4-BE49-F238E27FC236}">
                  <a16:creationId xmlns:a16="http://schemas.microsoft.com/office/drawing/2014/main" id="{E7BD0F98-B9E3-5C67-E467-5A7B8A270FFE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746;p93">
              <a:extLst>
                <a:ext uri="{FF2B5EF4-FFF2-40B4-BE49-F238E27FC236}">
                  <a16:creationId xmlns:a16="http://schemas.microsoft.com/office/drawing/2014/main" id="{B7A1FF4F-46B1-8626-5D41-0517862E3A2C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747;p93">
              <a:extLst>
                <a:ext uri="{FF2B5EF4-FFF2-40B4-BE49-F238E27FC236}">
                  <a16:creationId xmlns:a16="http://schemas.microsoft.com/office/drawing/2014/main" id="{E1F969C7-857E-094C-0F1D-AC5D1D97EE7F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748;p93">
              <a:extLst>
                <a:ext uri="{FF2B5EF4-FFF2-40B4-BE49-F238E27FC236}">
                  <a16:creationId xmlns:a16="http://schemas.microsoft.com/office/drawing/2014/main" id="{2B11DC24-9E36-3956-56CA-759F127461F1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749;p93">
              <a:extLst>
                <a:ext uri="{FF2B5EF4-FFF2-40B4-BE49-F238E27FC236}">
                  <a16:creationId xmlns:a16="http://schemas.microsoft.com/office/drawing/2014/main" id="{6874B65D-066B-2720-4E0C-471A8D65F674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 useBgFill="1">
        <p:nvSpPr>
          <p:cNvPr id="288" name="Google Shape;10491;p90">
            <a:extLst>
              <a:ext uri="{FF2B5EF4-FFF2-40B4-BE49-F238E27FC236}">
                <a16:creationId xmlns:a16="http://schemas.microsoft.com/office/drawing/2014/main" id="{B89EC7B3-D798-915F-B638-A5218E75EFBB}"/>
              </a:ext>
            </a:extLst>
          </p:cNvPr>
          <p:cNvSpPr/>
          <p:nvPr/>
        </p:nvSpPr>
        <p:spPr>
          <a:xfrm>
            <a:off x="3319665" y="4331677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8" name="Google Shape;11083;p90">
            <a:extLst>
              <a:ext uri="{FF2B5EF4-FFF2-40B4-BE49-F238E27FC236}">
                <a16:creationId xmlns:a16="http://schemas.microsoft.com/office/drawing/2014/main" id="{6D0C0C03-A2AF-FDDD-AD9D-965EFC19AC65}"/>
              </a:ext>
            </a:extLst>
          </p:cNvPr>
          <p:cNvGrpSpPr/>
          <p:nvPr/>
        </p:nvGrpSpPr>
        <p:grpSpPr>
          <a:xfrm>
            <a:off x="3117964" y="44134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99" name="Google Shape;11084;p90">
              <a:extLst>
                <a:ext uri="{FF2B5EF4-FFF2-40B4-BE49-F238E27FC236}">
                  <a16:creationId xmlns:a16="http://schemas.microsoft.com/office/drawing/2014/main" id="{DDC748B1-29ED-E371-57A7-40FC3C060DD4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085;p90">
              <a:extLst>
                <a:ext uri="{FF2B5EF4-FFF2-40B4-BE49-F238E27FC236}">
                  <a16:creationId xmlns:a16="http://schemas.microsoft.com/office/drawing/2014/main" id="{8851DA95-E1DE-6CB4-A0FC-E81DF7F9503E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086;p90">
              <a:extLst>
                <a:ext uri="{FF2B5EF4-FFF2-40B4-BE49-F238E27FC236}">
                  <a16:creationId xmlns:a16="http://schemas.microsoft.com/office/drawing/2014/main" id="{ECA8AB54-C8B4-6BD2-6466-53515087F493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087;p90">
              <a:extLst>
                <a:ext uri="{FF2B5EF4-FFF2-40B4-BE49-F238E27FC236}">
                  <a16:creationId xmlns:a16="http://schemas.microsoft.com/office/drawing/2014/main" id="{21944AD8-2DE6-6557-121D-22945905B2F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088;p90">
              <a:extLst>
                <a:ext uri="{FF2B5EF4-FFF2-40B4-BE49-F238E27FC236}">
                  <a16:creationId xmlns:a16="http://schemas.microsoft.com/office/drawing/2014/main" id="{9E9D93D0-B96A-AF0F-7AB3-6E52E63F70D6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089;p90">
              <a:extLst>
                <a:ext uri="{FF2B5EF4-FFF2-40B4-BE49-F238E27FC236}">
                  <a16:creationId xmlns:a16="http://schemas.microsoft.com/office/drawing/2014/main" id="{A93989E3-30C1-6533-B44E-231C6BC38F8A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090;p90">
              <a:extLst>
                <a:ext uri="{FF2B5EF4-FFF2-40B4-BE49-F238E27FC236}">
                  <a16:creationId xmlns:a16="http://schemas.microsoft.com/office/drawing/2014/main" id="{87069493-F47C-1A5D-5663-9B6AB1F14970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091;p90">
              <a:extLst>
                <a:ext uri="{FF2B5EF4-FFF2-40B4-BE49-F238E27FC236}">
                  <a16:creationId xmlns:a16="http://schemas.microsoft.com/office/drawing/2014/main" id="{215060B8-B025-914B-A343-1781CC4680A9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092;p90">
              <a:extLst>
                <a:ext uri="{FF2B5EF4-FFF2-40B4-BE49-F238E27FC236}">
                  <a16:creationId xmlns:a16="http://schemas.microsoft.com/office/drawing/2014/main" id="{E7EDAC01-D9B7-22F2-B85D-F8F5967198CE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093;p90">
              <a:extLst>
                <a:ext uri="{FF2B5EF4-FFF2-40B4-BE49-F238E27FC236}">
                  <a16:creationId xmlns:a16="http://schemas.microsoft.com/office/drawing/2014/main" id="{9A530C22-1A94-9E01-D1B4-719FDC96D1C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" name="Gerade Verbindung mit Pfeil 325">
            <a:extLst>
              <a:ext uri="{FF2B5EF4-FFF2-40B4-BE49-F238E27FC236}">
                <a16:creationId xmlns:a16="http://schemas.microsoft.com/office/drawing/2014/main" id="{693793C0-835C-51EC-9C3E-DE872876A7BE}"/>
              </a:ext>
            </a:extLst>
          </p:cNvPr>
          <p:cNvCxnSpPr>
            <a:cxnSpLocks/>
          </p:cNvCxnSpPr>
          <p:nvPr/>
        </p:nvCxnSpPr>
        <p:spPr>
          <a:xfrm>
            <a:off x="620823" y="3289241"/>
            <a:ext cx="569053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Gerade Verbindung mit Pfeil 337">
            <a:extLst>
              <a:ext uri="{FF2B5EF4-FFF2-40B4-BE49-F238E27FC236}">
                <a16:creationId xmlns:a16="http://schemas.microsoft.com/office/drawing/2014/main" id="{AC4D23A5-B774-A99D-EB47-30A9D64B242C}"/>
              </a:ext>
            </a:extLst>
          </p:cNvPr>
          <p:cNvCxnSpPr>
            <a:cxnSpLocks/>
          </p:cNvCxnSpPr>
          <p:nvPr/>
        </p:nvCxnSpPr>
        <p:spPr>
          <a:xfrm>
            <a:off x="3593128" y="729896"/>
            <a:ext cx="1325790" cy="5543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0" name="Ellipse 339">
            <a:extLst>
              <a:ext uri="{FF2B5EF4-FFF2-40B4-BE49-F238E27FC236}">
                <a16:creationId xmlns:a16="http://schemas.microsoft.com/office/drawing/2014/main" id="{AA394FEC-802A-0D14-52BB-E36CD500CEF1}"/>
              </a:ext>
            </a:extLst>
          </p:cNvPr>
          <p:cNvSpPr/>
          <p:nvPr/>
        </p:nvSpPr>
        <p:spPr>
          <a:xfrm>
            <a:off x="4932020" y="1134986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41" name="Gerade Verbindung mit Pfeil 340">
            <a:extLst>
              <a:ext uri="{FF2B5EF4-FFF2-40B4-BE49-F238E27FC236}">
                <a16:creationId xmlns:a16="http://schemas.microsoft.com/office/drawing/2014/main" id="{B916FD2C-2E82-9ABC-950F-7A1440C0315D}"/>
              </a:ext>
            </a:extLst>
          </p:cNvPr>
          <p:cNvCxnSpPr>
            <a:cxnSpLocks/>
            <a:endCxn id="350" idx="2"/>
          </p:cNvCxnSpPr>
          <p:nvPr/>
        </p:nvCxnSpPr>
        <p:spPr>
          <a:xfrm>
            <a:off x="3629181" y="717005"/>
            <a:ext cx="1306372" cy="141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Gerade Verbindung mit Pfeil 342">
            <a:extLst>
              <a:ext uri="{FF2B5EF4-FFF2-40B4-BE49-F238E27FC236}">
                <a16:creationId xmlns:a16="http://schemas.microsoft.com/office/drawing/2014/main" id="{E6C6E0A6-6E87-6265-A949-A69E610DCC4A}"/>
              </a:ext>
            </a:extLst>
          </p:cNvPr>
          <p:cNvCxnSpPr>
            <a:cxnSpLocks/>
            <a:endCxn id="349" idx="2"/>
          </p:cNvCxnSpPr>
          <p:nvPr/>
        </p:nvCxnSpPr>
        <p:spPr>
          <a:xfrm flipV="1">
            <a:off x="3560069" y="415916"/>
            <a:ext cx="1567321" cy="2942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9" name="Ellipse 348">
            <a:extLst>
              <a:ext uri="{FF2B5EF4-FFF2-40B4-BE49-F238E27FC236}">
                <a16:creationId xmlns:a16="http://schemas.microsoft.com/office/drawing/2014/main" id="{BEAC7E48-11AA-DEBD-EF65-2DDABC1102C7}"/>
              </a:ext>
            </a:extLst>
          </p:cNvPr>
          <p:cNvSpPr/>
          <p:nvPr/>
        </p:nvSpPr>
        <p:spPr>
          <a:xfrm>
            <a:off x="5127390" y="236933"/>
            <a:ext cx="1352960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50" name="Ellipse 349">
            <a:extLst>
              <a:ext uri="{FF2B5EF4-FFF2-40B4-BE49-F238E27FC236}">
                <a16:creationId xmlns:a16="http://schemas.microsoft.com/office/drawing/2014/main" id="{FCFD7BDF-CD4E-AA11-E786-4E7B10B0FDC9}"/>
              </a:ext>
            </a:extLst>
          </p:cNvPr>
          <p:cNvSpPr/>
          <p:nvPr/>
        </p:nvSpPr>
        <p:spPr>
          <a:xfrm>
            <a:off x="4935553" y="660362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63" name="Gerade Verbindung mit Pfeil 362">
            <a:extLst>
              <a:ext uri="{FF2B5EF4-FFF2-40B4-BE49-F238E27FC236}">
                <a16:creationId xmlns:a16="http://schemas.microsoft.com/office/drawing/2014/main" id="{602336A5-0DBC-68F1-6153-DBE1351AB4DE}"/>
              </a:ext>
            </a:extLst>
          </p:cNvPr>
          <p:cNvCxnSpPr>
            <a:cxnSpLocks/>
            <a:endCxn id="364" idx="2"/>
          </p:cNvCxnSpPr>
          <p:nvPr/>
        </p:nvCxnSpPr>
        <p:spPr>
          <a:xfrm>
            <a:off x="3629181" y="2519979"/>
            <a:ext cx="667228" cy="84066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4" name="Ellipse 363">
            <a:extLst>
              <a:ext uri="{FF2B5EF4-FFF2-40B4-BE49-F238E27FC236}">
                <a16:creationId xmlns:a16="http://schemas.microsoft.com/office/drawing/2014/main" id="{165663A6-48AD-CA1E-1BB9-FD16655EC9C8}"/>
              </a:ext>
            </a:extLst>
          </p:cNvPr>
          <p:cNvSpPr/>
          <p:nvPr/>
        </p:nvSpPr>
        <p:spPr>
          <a:xfrm>
            <a:off x="4296409" y="3181657"/>
            <a:ext cx="1226348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2A64BCBC-2076-5E93-001D-E77A3F893D9E}"/>
              </a:ext>
            </a:extLst>
          </p:cNvPr>
          <p:cNvCxnSpPr>
            <a:cxnSpLocks/>
            <a:endCxn id="368" idx="2"/>
          </p:cNvCxnSpPr>
          <p:nvPr/>
        </p:nvCxnSpPr>
        <p:spPr>
          <a:xfrm>
            <a:off x="3666126" y="2529566"/>
            <a:ext cx="497029" cy="32907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3A34288F-508B-824E-6E82-7D03EC6F4AF2}"/>
              </a:ext>
            </a:extLst>
          </p:cNvPr>
          <p:cNvCxnSpPr>
            <a:cxnSpLocks/>
          </p:cNvCxnSpPr>
          <p:nvPr/>
        </p:nvCxnSpPr>
        <p:spPr>
          <a:xfrm flipV="1">
            <a:off x="3614465" y="2395843"/>
            <a:ext cx="673252" cy="1132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7" name="Ellipse 366">
            <a:extLst>
              <a:ext uri="{FF2B5EF4-FFF2-40B4-BE49-F238E27FC236}">
                <a16:creationId xmlns:a16="http://schemas.microsoft.com/office/drawing/2014/main" id="{7A3BB6F8-2781-703F-F39A-636F9B18E055}"/>
              </a:ext>
            </a:extLst>
          </p:cNvPr>
          <p:cNvSpPr/>
          <p:nvPr/>
        </p:nvSpPr>
        <p:spPr>
          <a:xfrm>
            <a:off x="4285709" y="2191901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68" name="Ellipse 367">
            <a:extLst>
              <a:ext uri="{FF2B5EF4-FFF2-40B4-BE49-F238E27FC236}">
                <a16:creationId xmlns:a16="http://schemas.microsoft.com/office/drawing/2014/main" id="{2720364A-1231-7C07-4C13-3ECF3DFB4F01}"/>
              </a:ext>
            </a:extLst>
          </p:cNvPr>
          <p:cNvSpPr/>
          <p:nvPr/>
        </p:nvSpPr>
        <p:spPr>
          <a:xfrm>
            <a:off x="4163155" y="2660493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5F5C6814-768C-EFCF-40CC-5BB49FE676C0}"/>
              </a:ext>
            </a:extLst>
          </p:cNvPr>
          <p:cNvCxnSpPr>
            <a:cxnSpLocks/>
          </p:cNvCxnSpPr>
          <p:nvPr/>
        </p:nvCxnSpPr>
        <p:spPr>
          <a:xfrm flipH="1">
            <a:off x="2674912" y="656419"/>
            <a:ext cx="13503" cy="385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2ABB95CE-6EF8-A010-B269-EF227644AF15}"/>
              </a:ext>
            </a:extLst>
          </p:cNvPr>
          <p:cNvCxnSpPr>
            <a:cxnSpLocks/>
          </p:cNvCxnSpPr>
          <p:nvPr/>
        </p:nvCxnSpPr>
        <p:spPr>
          <a:xfrm>
            <a:off x="2688415" y="653655"/>
            <a:ext cx="40759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Gerade Verbindung mit Pfeil 395">
            <a:extLst>
              <a:ext uri="{FF2B5EF4-FFF2-40B4-BE49-F238E27FC236}">
                <a16:creationId xmlns:a16="http://schemas.microsoft.com/office/drawing/2014/main" id="{D1D13C31-8836-0236-1806-9D67A08DA993}"/>
              </a:ext>
            </a:extLst>
          </p:cNvPr>
          <p:cNvCxnSpPr>
            <a:cxnSpLocks/>
          </p:cNvCxnSpPr>
          <p:nvPr/>
        </p:nvCxnSpPr>
        <p:spPr>
          <a:xfrm>
            <a:off x="2662419" y="2590093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Gerade Verbindung mit Pfeil 396">
            <a:extLst>
              <a:ext uri="{FF2B5EF4-FFF2-40B4-BE49-F238E27FC236}">
                <a16:creationId xmlns:a16="http://schemas.microsoft.com/office/drawing/2014/main" id="{119B7A91-9235-DF4C-E18F-2A6890D207BD}"/>
              </a:ext>
            </a:extLst>
          </p:cNvPr>
          <p:cNvCxnSpPr>
            <a:cxnSpLocks/>
          </p:cNvCxnSpPr>
          <p:nvPr/>
        </p:nvCxnSpPr>
        <p:spPr>
          <a:xfrm>
            <a:off x="2653234" y="4511544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oogle Shape;8952;p87">
            <a:extLst>
              <a:ext uri="{FF2B5EF4-FFF2-40B4-BE49-F238E27FC236}">
                <a16:creationId xmlns:a16="http://schemas.microsoft.com/office/drawing/2014/main" id="{D2867BE0-D683-9D13-1A3F-4834F8476D12}"/>
              </a:ext>
            </a:extLst>
          </p:cNvPr>
          <p:cNvGrpSpPr/>
          <p:nvPr/>
        </p:nvGrpSpPr>
        <p:grpSpPr>
          <a:xfrm>
            <a:off x="168373" y="526681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38" name="Google Shape;8953;p87">
              <a:extLst>
                <a:ext uri="{FF2B5EF4-FFF2-40B4-BE49-F238E27FC236}">
                  <a16:creationId xmlns:a16="http://schemas.microsoft.com/office/drawing/2014/main" id="{2F2BD183-7131-7D1D-38B8-4EA93D37F09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8954;p87">
              <a:extLst>
                <a:ext uri="{FF2B5EF4-FFF2-40B4-BE49-F238E27FC236}">
                  <a16:creationId xmlns:a16="http://schemas.microsoft.com/office/drawing/2014/main" id="{590178EB-A75C-2E47-BE06-C42ED5D04C02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8955;p87">
              <a:extLst>
                <a:ext uri="{FF2B5EF4-FFF2-40B4-BE49-F238E27FC236}">
                  <a16:creationId xmlns:a16="http://schemas.microsoft.com/office/drawing/2014/main" id="{2CC3A503-1C62-9478-6F86-1ACEA8594D1B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8956;p87">
              <a:extLst>
                <a:ext uri="{FF2B5EF4-FFF2-40B4-BE49-F238E27FC236}">
                  <a16:creationId xmlns:a16="http://schemas.microsoft.com/office/drawing/2014/main" id="{F9BB1C60-7455-F17B-17E8-321795ED93F5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8957;p87">
              <a:extLst>
                <a:ext uri="{FF2B5EF4-FFF2-40B4-BE49-F238E27FC236}">
                  <a16:creationId xmlns:a16="http://schemas.microsoft.com/office/drawing/2014/main" id="{D4CEBF01-CBCC-02E0-F387-61BE5FBFD655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8958;p87">
              <a:extLst>
                <a:ext uri="{FF2B5EF4-FFF2-40B4-BE49-F238E27FC236}">
                  <a16:creationId xmlns:a16="http://schemas.microsoft.com/office/drawing/2014/main" id="{B056D491-FA17-D5C0-D32E-5F052624343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AD39E86-D388-DBCD-0B9A-C2E3D78FEFB1}"/>
              </a:ext>
            </a:extLst>
          </p:cNvPr>
          <p:cNvCxnSpPr>
            <a:cxnSpLocks/>
          </p:cNvCxnSpPr>
          <p:nvPr/>
        </p:nvCxnSpPr>
        <p:spPr>
          <a:xfrm>
            <a:off x="505241" y="798320"/>
            <a:ext cx="650414" cy="6739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0" name="Ellipse 369">
            <a:extLst>
              <a:ext uri="{FF2B5EF4-FFF2-40B4-BE49-F238E27FC236}">
                <a16:creationId xmlns:a16="http://schemas.microsoft.com/office/drawing/2014/main" id="{46D1BD7C-C9BF-788D-1C32-82357F8BADFB}"/>
              </a:ext>
            </a:extLst>
          </p:cNvPr>
          <p:cNvSpPr/>
          <p:nvPr/>
        </p:nvSpPr>
        <p:spPr>
          <a:xfrm>
            <a:off x="1158006" y="1272360"/>
            <a:ext cx="1284248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71" name="Gerade Verbindung mit Pfeil 370">
            <a:extLst>
              <a:ext uri="{FF2B5EF4-FFF2-40B4-BE49-F238E27FC236}">
                <a16:creationId xmlns:a16="http://schemas.microsoft.com/office/drawing/2014/main" id="{4A3A53B0-4647-4417-8418-8FBE5FB9B771}"/>
              </a:ext>
            </a:extLst>
          </p:cNvPr>
          <p:cNvCxnSpPr>
            <a:cxnSpLocks/>
            <a:endCxn id="374" idx="2"/>
          </p:cNvCxnSpPr>
          <p:nvPr/>
        </p:nvCxnSpPr>
        <p:spPr>
          <a:xfrm>
            <a:off x="485969" y="771096"/>
            <a:ext cx="600108" cy="2262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2" name="Gerade Verbindung mit Pfeil 371">
            <a:extLst>
              <a:ext uri="{FF2B5EF4-FFF2-40B4-BE49-F238E27FC236}">
                <a16:creationId xmlns:a16="http://schemas.microsoft.com/office/drawing/2014/main" id="{E6425D2F-8388-FD84-C8A6-EEC31B629529}"/>
              </a:ext>
            </a:extLst>
          </p:cNvPr>
          <p:cNvCxnSpPr>
            <a:cxnSpLocks/>
            <a:endCxn id="373" idx="2"/>
          </p:cNvCxnSpPr>
          <p:nvPr/>
        </p:nvCxnSpPr>
        <p:spPr>
          <a:xfrm flipV="1">
            <a:off x="505241" y="548047"/>
            <a:ext cx="595472" cy="2087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3" name="Ellipse 372">
            <a:extLst>
              <a:ext uri="{FF2B5EF4-FFF2-40B4-BE49-F238E27FC236}">
                <a16:creationId xmlns:a16="http://schemas.microsoft.com/office/drawing/2014/main" id="{FEC3236D-BD7C-18E1-404A-08186AA5CE45}"/>
              </a:ext>
            </a:extLst>
          </p:cNvPr>
          <p:cNvSpPr/>
          <p:nvPr/>
        </p:nvSpPr>
        <p:spPr>
          <a:xfrm>
            <a:off x="1100713" y="350229"/>
            <a:ext cx="1422300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74" name="Ellipse 373">
            <a:extLst>
              <a:ext uri="{FF2B5EF4-FFF2-40B4-BE49-F238E27FC236}">
                <a16:creationId xmlns:a16="http://schemas.microsoft.com/office/drawing/2014/main" id="{12B0C795-DE9A-E2CE-8F50-80C51A47288A}"/>
              </a:ext>
            </a:extLst>
          </p:cNvPr>
          <p:cNvSpPr/>
          <p:nvPr/>
        </p:nvSpPr>
        <p:spPr>
          <a:xfrm>
            <a:off x="1086077" y="778327"/>
            <a:ext cx="1567157" cy="43799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 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12" name="Gerade Verbindung mit Pfeil 411">
            <a:extLst>
              <a:ext uri="{FF2B5EF4-FFF2-40B4-BE49-F238E27FC236}">
                <a16:creationId xmlns:a16="http://schemas.microsoft.com/office/drawing/2014/main" id="{7508F6A8-DC34-55C3-EB13-39FD18AA8507}"/>
              </a:ext>
            </a:extLst>
          </p:cNvPr>
          <p:cNvCxnSpPr>
            <a:cxnSpLocks/>
            <a:endCxn id="413" idx="2"/>
          </p:cNvCxnSpPr>
          <p:nvPr/>
        </p:nvCxnSpPr>
        <p:spPr>
          <a:xfrm>
            <a:off x="500384" y="751240"/>
            <a:ext cx="625430" cy="12242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13" name="Ellipse 412">
            <a:extLst>
              <a:ext uri="{FF2B5EF4-FFF2-40B4-BE49-F238E27FC236}">
                <a16:creationId xmlns:a16="http://schemas.microsoft.com/office/drawing/2014/main" id="{7558F1D0-D85E-D48B-0872-DC0599283096}"/>
              </a:ext>
            </a:extLst>
          </p:cNvPr>
          <p:cNvSpPr/>
          <p:nvPr/>
        </p:nvSpPr>
        <p:spPr>
          <a:xfrm>
            <a:off x="1125814" y="1777657"/>
            <a:ext cx="965587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Rolle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432" name="Gerader Verbinder 431">
            <a:extLst>
              <a:ext uri="{FF2B5EF4-FFF2-40B4-BE49-F238E27FC236}">
                <a16:creationId xmlns:a16="http://schemas.microsoft.com/office/drawing/2014/main" id="{4C6150E8-3FBC-39A7-E4E1-80C7B957A38E}"/>
              </a:ext>
            </a:extLst>
          </p:cNvPr>
          <p:cNvCxnSpPr>
            <a:cxnSpLocks/>
          </p:cNvCxnSpPr>
          <p:nvPr/>
        </p:nvCxnSpPr>
        <p:spPr>
          <a:xfrm flipH="1">
            <a:off x="8211737" y="2023540"/>
            <a:ext cx="17173" cy="25883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Gerade Verbindung mit Pfeil 435">
            <a:extLst>
              <a:ext uri="{FF2B5EF4-FFF2-40B4-BE49-F238E27FC236}">
                <a16:creationId xmlns:a16="http://schemas.microsoft.com/office/drawing/2014/main" id="{74F01F18-C116-95FF-7D70-491A082156B5}"/>
              </a:ext>
            </a:extLst>
          </p:cNvPr>
          <p:cNvCxnSpPr>
            <a:cxnSpLocks/>
          </p:cNvCxnSpPr>
          <p:nvPr/>
        </p:nvCxnSpPr>
        <p:spPr>
          <a:xfrm flipH="1" flipV="1">
            <a:off x="424089" y="1190356"/>
            <a:ext cx="24902" cy="173745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Gerade Verbindung mit Pfeil 447">
            <a:extLst>
              <a:ext uri="{FF2B5EF4-FFF2-40B4-BE49-F238E27FC236}">
                <a16:creationId xmlns:a16="http://schemas.microsoft.com/office/drawing/2014/main" id="{DD5BD8FE-904D-6596-BA7C-6681650D3545}"/>
              </a:ext>
            </a:extLst>
          </p:cNvPr>
          <p:cNvCxnSpPr>
            <a:cxnSpLocks/>
          </p:cNvCxnSpPr>
          <p:nvPr/>
        </p:nvCxnSpPr>
        <p:spPr>
          <a:xfrm>
            <a:off x="1695463" y="3349895"/>
            <a:ext cx="992952" cy="1505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3" name="Google Shape;8952;p87">
            <a:extLst>
              <a:ext uri="{FF2B5EF4-FFF2-40B4-BE49-F238E27FC236}">
                <a16:creationId xmlns:a16="http://schemas.microsoft.com/office/drawing/2014/main" id="{77D07EA8-381D-0CC1-BCDD-F86AE7B46233}"/>
              </a:ext>
            </a:extLst>
          </p:cNvPr>
          <p:cNvGrpSpPr/>
          <p:nvPr/>
        </p:nvGrpSpPr>
        <p:grpSpPr>
          <a:xfrm>
            <a:off x="8592382" y="2435339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54" name="Google Shape;8953;p87">
              <a:extLst>
                <a:ext uri="{FF2B5EF4-FFF2-40B4-BE49-F238E27FC236}">
                  <a16:creationId xmlns:a16="http://schemas.microsoft.com/office/drawing/2014/main" id="{82A57B37-ABB9-330B-8B43-56BD8CA09F1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5" name="Google Shape;8954;p87">
              <a:extLst>
                <a:ext uri="{FF2B5EF4-FFF2-40B4-BE49-F238E27FC236}">
                  <a16:creationId xmlns:a16="http://schemas.microsoft.com/office/drawing/2014/main" id="{93B4B531-C0AC-4DE4-84BD-48563032ABF6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6" name="Google Shape;8955;p87">
              <a:extLst>
                <a:ext uri="{FF2B5EF4-FFF2-40B4-BE49-F238E27FC236}">
                  <a16:creationId xmlns:a16="http://schemas.microsoft.com/office/drawing/2014/main" id="{0B4C9BC7-0EF8-65D4-65CC-B05F68E93AD6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7" name="Google Shape;8956;p87">
              <a:extLst>
                <a:ext uri="{FF2B5EF4-FFF2-40B4-BE49-F238E27FC236}">
                  <a16:creationId xmlns:a16="http://schemas.microsoft.com/office/drawing/2014/main" id="{9E73AF43-14F6-449D-89BF-1CFB169AD3E8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8" name="Google Shape;8957;p87">
              <a:extLst>
                <a:ext uri="{FF2B5EF4-FFF2-40B4-BE49-F238E27FC236}">
                  <a16:creationId xmlns:a16="http://schemas.microsoft.com/office/drawing/2014/main" id="{65FAD03A-EDCF-6249-485F-670F4BB4FF90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9" name="Google Shape;8958;p87">
              <a:extLst>
                <a:ext uri="{FF2B5EF4-FFF2-40B4-BE49-F238E27FC236}">
                  <a16:creationId xmlns:a16="http://schemas.microsoft.com/office/drawing/2014/main" id="{34B0F334-12F3-4FF6-B181-F4E9C8FAE5A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460" name="Gerade Verbindung mit Pfeil 459">
            <a:extLst>
              <a:ext uri="{FF2B5EF4-FFF2-40B4-BE49-F238E27FC236}">
                <a16:creationId xmlns:a16="http://schemas.microsoft.com/office/drawing/2014/main" id="{256B8440-E1A8-75DD-BC88-B87CB8E4DD1C}"/>
              </a:ext>
            </a:extLst>
          </p:cNvPr>
          <p:cNvCxnSpPr>
            <a:cxnSpLocks/>
          </p:cNvCxnSpPr>
          <p:nvPr/>
        </p:nvCxnSpPr>
        <p:spPr>
          <a:xfrm flipH="1">
            <a:off x="7806834" y="2858640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Gerade Verbindung mit Pfeil 463">
            <a:extLst>
              <a:ext uri="{FF2B5EF4-FFF2-40B4-BE49-F238E27FC236}">
                <a16:creationId xmlns:a16="http://schemas.microsoft.com/office/drawing/2014/main" id="{90F5A479-1DE8-DBFC-1F2A-858090B3C7C8}"/>
              </a:ext>
            </a:extLst>
          </p:cNvPr>
          <p:cNvCxnSpPr>
            <a:cxnSpLocks/>
          </p:cNvCxnSpPr>
          <p:nvPr/>
        </p:nvCxnSpPr>
        <p:spPr>
          <a:xfrm flipH="1">
            <a:off x="7852304" y="203241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Gerade Verbindung mit Pfeil 465">
            <a:extLst>
              <a:ext uri="{FF2B5EF4-FFF2-40B4-BE49-F238E27FC236}">
                <a16:creationId xmlns:a16="http://schemas.microsoft.com/office/drawing/2014/main" id="{31377812-6A7D-C1D2-F3A8-5BF14262B7A2}"/>
              </a:ext>
            </a:extLst>
          </p:cNvPr>
          <p:cNvCxnSpPr>
            <a:cxnSpLocks/>
          </p:cNvCxnSpPr>
          <p:nvPr/>
        </p:nvCxnSpPr>
        <p:spPr>
          <a:xfrm>
            <a:off x="3600274" y="741195"/>
            <a:ext cx="1240254" cy="9640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7" name="Ellipse 466">
            <a:extLst>
              <a:ext uri="{FF2B5EF4-FFF2-40B4-BE49-F238E27FC236}">
                <a16:creationId xmlns:a16="http://schemas.microsoft.com/office/drawing/2014/main" id="{C90660EE-66C0-442E-CFF9-9365DF13F82C}"/>
              </a:ext>
            </a:extLst>
          </p:cNvPr>
          <p:cNvSpPr/>
          <p:nvPr/>
        </p:nvSpPr>
        <p:spPr>
          <a:xfrm>
            <a:off x="4830093" y="1554681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lesen</a:t>
            </a:r>
            <a:r>
              <a:rPr lang="de-DE" dirty="0"/>
              <a:t> </a:t>
            </a:r>
            <a:endParaRPr lang="LID4096" dirty="0"/>
          </a:p>
        </p:txBody>
      </p:sp>
      <p:grpSp>
        <p:nvGrpSpPr>
          <p:cNvPr id="470" name="Google Shape;11083;p90">
            <a:extLst>
              <a:ext uri="{FF2B5EF4-FFF2-40B4-BE49-F238E27FC236}">
                <a16:creationId xmlns:a16="http://schemas.microsoft.com/office/drawing/2014/main" id="{E8852A1D-311A-C2EE-C289-D92CFC7FF267}"/>
              </a:ext>
            </a:extLst>
          </p:cNvPr>
          <p:cNvGrpSpPr/>
          <p:nvPr/>
        </p:nvGrpSpPr>
        <p:grpSpPr>
          <a:xfrm>
            <a:off x="7392726" y="166799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71" name="Google Shape;11084;p90">
              <a:extLst>
                <a:ext uri="{FF2B5EF4-FFF2-40B4-BE49-F238E27FC236}">
                  <a16:creationId xmlns:a16="http://schemas.microsoft.com/office/drawing/2014/main" id="{8402E7C6-78CF-A99B-C494-DAE48CEB8FC1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1085;p90">
              <a:extLst>
                <a:ext uri="{FF2B5EF4-FFF2-40B4-BE49-F238E27FC236}">
                  <a16:creationId xmlns:a16="http://schemas.microsoft.com/office/drawing/2014/main" id="{CE5E79A1-8D4A-BC52-3388-476A0FD1A787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1086;p90">
              <a:extLst>
                <a:ext uri="{FF2B5EF4-FFF2-40B4-BE49-F238E27FC236}">
                  <a16:creationId xmlns:a16="http://schemas.microsoft.com/office/drawing/2014/main" id="{CE8037F2-09CC-A0BE-E8DE-6FD753FB1D9D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1087;p90">
              <a:extLst>
                <a:ext uri="{FF2B5EF4-FFF2-40B4-BE49-F238E27FC236}">
                  <a16:creationId xmlns:a16="http://schemas.microsoft.com/office/drawing/2014/main" id="{93E94D5D-71F8-AFC8-557E-D0CBCCD486C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1088;p90">
              <a:extLst>
                <a:ext uri="{FF2B5EF4-FFF2-40B4-BE49-F238E27FC236}">
                  <a16:creationId xmlns:a16="http://schemas.microsoft.com/office/drawing/2014/main" id="{8F0AA2F3-E31D-89CD-3EB2-63651532F7BF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1089;p90">
              <a:extLst>
                <a:ext uri="{FF2B5EF4-FFF2-40B4-BE49-F238E27FC236}">
                  <a16:creationId xmlns:a16="http://schemas.microsoft.com/office/drawing/2014/main" id="{335687D5-C255-3B08-F656-5BBAC7D20A9E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090;p90">
              <a:extLst>
                <a:ext uri="{FF2B5EF4-FFF2-40B4-BE49-F238E27FC236}">
                  <a16:creationId xmlns:a16="http://schemas.microsoft.com/office/drawing/2014/main" id="{960512F1-C0F4-49ED-923D-F7BB23578D5A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091;p90">
              <a:extLst>
                <a:ext uri="{FF2B5EF4-FFF2-40B4-BE49-F238E27FC236}">
                  <a16:creationId xmlns:a16="http://schemas.microsoft.com/office/drawing/2014/main" id="{184535DA-9819-019E-26B3-C8317253A486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092;p90">
              <a:extLst>
                <a:ext uri="{FF2B5EF4-FFF2-40B4-BE49-F238E27FC236}">
                  <a16:creationId xmlns:a16="http://schemas.microsoft.com/office/drawing/2014/main" id="{B6124E7F-0BA9-5E8B-12F2-CFCFB903D194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093;p90">
              <a:extLst>
                <a:ext uri="{FF2B5EF4-FFF2-40B4-BE49-F238E27FC236}">
                  <a16:creationId xmlns:a16="http://schemas.microsoft.com/office/drawing/2014/main" id="{81360242-9E1F-799F-0A3E-2AC9278CAFE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1" name="Gerade Verbindung mit Pfeil 480">
            <a:extLst>
              <a:ext uri="{FF2B5EF4-FFF2-40B4-BE49-F238E27FC236}">
                <a16:creationId xmlns:a16="http://schemas.microsoft.com/office/drawing/2014/main" id="{37861622-049E-780B-1AB0-D6A42519C54E}"/>
              </a:ext>
            </a:extLst>
          </p:cNvPr>
          <p:cNvCxnSpPr>
            <a:cxnSpLocks/>
          </p:cNvCxnSpPr>
          <p:nvPr/>
        </p:nvCxnSpPr>
        <p:spPr>
          <a:xfrm flipH="1">
            <a:off x="8176873" y="284632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Gerade Verbindung mit Pfeil 481">
            <a:extLst>
              <a:ext uri="{FF2B5EF4-FFF2-40B4-BE49-F238E27FC236}">
                <a16:creationId xmlns:a16="http://schemas.microsoft.com/office/drawing/2014/main" id="{D32E91F4-4922-09B4-59C4-C9EF69F8F671}"/>
              </a:ext>
            </a:extLst>
          </p:cNvPr>
          <p:cNvCxnSpPr>
            <a:cxnSpLocks/>
          </p:cNvCxnSpPr>
          <p:nvPr/>
        </p:nvCxnSpPr>
        <p:spPr>
          <a:xfrm flipH="1">
            <a:off x="7850284" y="4628237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3" name="Gerade Verbindung mit Pfeil 482">
            <a:extLst>
              <a:ext uri="{FF2B5EF4-FFF2-40B4-BE49-F238E27FC236}">
                <a16:creationId xmlns:a16="http://schemas.microsoft.com/office/drawing/2014/main" id="{DDE5F83F-706E-12E8-B9F5-681BAE13DF70}"/>
              </a:ext>
            </a:extLst>
          </p:cNvPr>
          <p:cNvCxnSpPr>
            <a:cxnSpLocks/>
            <a:endCxn id="467" idx="6"/>
          </p:cNvCxnSpPr>
          <p:nvPr/>
        </p:nvCxnSpPr>
        <p:spPr>
          <a:xfrm flipH="1" flipV="1">
            <a:off x="6040956" y="1733664"/>
            <a:ext cx="1351770" cy="1619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5" name="Google Shape;12729;p93">
            <a:extLst>
              <a:ext uri="{FF2B5EF4-FFF2-40B4-BE49-F238E27FC236}">
                <a16:creationId xmlns:a16="http://schemas.microsoft.com/office/drawing/2014/main" id="{E8278D1B-B268-4A1B-2930-0DAFB0E992F5}"/>
              </a:ext>
            </a:extLst>
          </p:cNvPr>
          <p:cNvGrpSpPr/>
          <p:nvPr/>
        </p:nvGrpSpPr>
        <p:grpSpPr>
          <a:xfrm>
            <a:off x="7384569" y="266512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86" name="Google Shape;12730;p93">
              <a:extLst>
                <a:ext uri="{FF2B5EF4-FFF2-40B4-BE49-F238E27FC236}">
                  <a16:creationId xmlns:a16="http://schemas.microsoft.com/office/drawing/2014/main" id="{193DDAF4-A51F-DAFD-5DA0-F91D9DCE3C0A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731;p93">
              <a:extLst>
                <a:ext uri="{FF2B5EF4-FFF2-40B4-BE49-F238E27FC236}">
                  <a16:creationId xmlns:a16="http://schemas.microsoft.com/office/drawing/2014/main" id="{0BC41167-CDDA-0AAE-A9F7-A9E7A33E0F8B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732;p93">
              <a:extLst>
                <a:ext uri="{FF2B5EF4-FFF2-40B4-BE49-F238E27FC236}">
                  <a16:creationId xmlns:a16="http://schemas.microsoft.com/office/drawing/2014/main" id="{B91BA890-CD65-A1E7-CAE7-293154F15BE6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733;p93">
              <a:extLst>
                <a:ext uri="{FF2B5EF4-FFF2-40B4-BE49-F238E27FC236}">
                  <a16:creationId xmlns:a16="http://schemas.microsoft.com/office/drawing/2014/main" id="{44571AC1-66EB-0DB7-D7BD-EFB9CB8ADF7E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734;p93">
              <a:extLst>
                <a:ext uri="{FF2B5EF4-FFF2-40B4-BE49-F238E27FC236}">
                  <a16:creationId xmlns:a16="http://schemas.microsoft.com/office/drawing/2014/main" id="{967A5D14-2E3E-AEF9-1C46-44067762E5E6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735;p93">
              <a:extLst>
                <a:ext uri="{FF2B5EF4-FFF2-40B4-BE49-F238E27FC236}">
                  <a16:creationId xmlns:a16="http://schemas.microsoft.com/office/drawing/2014/main" id="{3E5C952D-3111-D66C-DA78-EFE437F1A0D9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736;p93">
              <a:extLst>
                <a:ext uri="{FF2B5EF4-FFF2-40B4-BE49-F238E27FC236}">
                  <a16:creationId xmlns:a16="http://schemas.microsoft.com/office/drawing/2014/main" id="{08CB7C47-2FD8-0BD5-92C8-BB9DA2DD618D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737;p93">
              <a:extLst>
                <a:ext uri="{FF2B5EF4-FFF2-40B4-BE49-F238E27FC236}">
                  <a16:creationId xmlns:a16="http://schemas.microsoft.com/office/drawing/2014/main" id="{D71E8040-391A-2DE6-1062-D808E56324B9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738;p93">
              <a:extLst>
                <a:ext uri="{FF2B5EF4-FFF2-40B4-BE49-F238E27FC236}">
                  <a16:creationId xmlns:a16="http://schemas.microsoft.com/office/drawing/2014/main" id="{3411D282-1D37-60ED-4557-53F3D3DBEC9F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739;p93">
              <a:extLst>
                <a:ext uri="{FF2B5EF4-FFF2-40B4-BE49-F238E27FC236}">
                  <a16:creationId xmlns:a16="http://schemas.microsoft.com/office/drawing/2014/main" id="{03A2DCFE-30DF-8EAC-D806-6EE78585DC39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2740;p93">
              <a:extLst>
                <a:ext uri="{FF2B5EF4-FFF2-40B4-BE49-F238E27FC236}">
                  <a16:creationId xmlns:a16="http://schemas.microsoft.com/office/drawing/2014/main" id="{9CB75D6C-F102-A70B-4923-6472830AABF2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2741;p93">
              <a:extLst>
                <a:ext uri="{FF2B5EF4-FFF2-40B4-BE49-F238E27FC236}">
                  <a16:creationId xmlns:a16="http://schemas.microsoft.com/office/drawing/2014/main" id="{C0FEFAB2-B0D4-CF29-3486-DC1FB334161E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742;p93">
              <a:extLst>
                <a:ext uri="{FF2B5EF4-FFF2-40B4-BE49-F238E27FC236}">
                  <a16:creationId xmlns:a16="http://schemas.microsoft.com/office/drawing/2014/main" id="{AA1850FF-80AC-123A-2FEC-0C8160DF7BD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743;p93">
              <a:extLst>
                <a:ext uri="{FF2B5EF4-FFF2-40B4-BE49-F238E27FC236}">
                  <a16:creationId xmlns:a16="http://schemas.microsoft.com/office/drawing/2014/main" id="{2804DA29-767C-565C-5976-4B9FA15A31FD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744;p93">
              <a:extLst>
                <a:ext uri="{FF2B5EF4-FFF2-40B4-BE49-F238E27FC236}">
                  <a16:creationId xmlns:a16="http://schemas.microsoft.com/office/drawing/2014/main" id="{E2B8B36C-A5A9-ABE4-3124-76EFA6EE7144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745;p93">
              <a:extLst>
                <a:ext uri="{FF2B5EF4-FFF2-40B4-BE49-F238E27FC236}">
                  <a16:creationId xmlns:a16="http://schemas.microsoft.com/office/drawing/2014/main" id="{EEE98FE4-24A5-9613-41CA-E505ED75CCD6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746;p93">
              <a:extLst>
                <a:ext uri="{FF2B5EF4-FFF2-40B4-BE49-F238E27FC236}">
                  <a16:creationId xmlns:a16="http://schemas.microsoft.com/office/drawing/2014/main" id="{691DFE75-0359-E7C7-3A15-625BBC40F56B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747;p93">
              <a:extLst>
                <a:ext uri="{FF2B5EF4-FFF2-40B4-BE49-F238E27FC236}">
                  <a16:creationId xmlns:a16="http://schemas.microsoft.com/office/drawing/2014/main" id="{C818A835-095D-D821-A043-A1B714028037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748;p93">
              <a:extLst>
                <a:ext uri="{FF2B5EF4-FFF2-40B4-BE49-F238E27FC236}">
                  <a16:creationId xmlns:a16="http://schemas.microsoft.com/office/drawing/2014/main" id="{B72C05C6-47BC-3A19-A938-FD0DC4D5848B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749;p93">
              <a:extLst>
                <a:ext uri="{FF2B5EF4-FFF2-40B4-BE49-F238E27FC236}">
                  <a16:creationId xmlns:a16="http://schemas.microsoft.com/office/drawing/2014/main" id="{43F2A714-628C-8AA3-1313-160C8F89CCC6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6" name="Gerade Verbindung mit Pfeil 505">
            <a:extLst>
              <a:ext uri="{FF2B5EF4-FFF2-40B4-BE49-F238E27FC236}">
                <a16:creationId xmlns:a16="http://schemas.microsoft.com/office/drawing/2014/main" id="{695405B4-573F-B61A-24AE-6E02B82B5BF8}"/>
              </a:ext>
            </a:extLst>
          </p:cNvPr>
          <p:cNvCxnSpPr>
            <a:cxnSpLocks/>
            <a:endCxn id="364" idx="6"/>
          </p:cNvCxnSpPr>
          <p:nvPr/>
        </p:nvCxnSpPr>
        <p:spPr>
          <a:xfrm flipH="1">
            <a:off x="5522757" y="2949431"/>
            <a:ext cx="1802039" cy="4112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Gerade Verbindung mit Pfeil 506">
            <a:extLst>
              <a:ext uri="{FF2B5EF4-FFF2-40B4-BE49-F238E27FC236}">
                <a16:creationId xmlns:a16="http://schemas.microsoft.com/office/drawing/2014/main" id="{40A817CC-155C-57D7-37E1-BB886DC5D4B4}"/>
              </a:ext>
            </a:extLst>
          </p:cNvPr>
          <p:cNvCxnSpPr>
            <a:cxnSpLocks/>
            <a:endCxn id="368" idx="6"/>
          </p:cNvCxnSpPr>
          <p:nvPr/>
        </p:nvCxnSpPr>
        <p:spPr>
          <a:xfrm flipH="1" flipV="1">
            <a:off x="5707952" y="2858640"/>
            <a:ext cx="1616844" cy="648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Gerade Verbindung mit Pfeil 507">
            <a:extLst>
              <a:ext uri="{FF2B5EF4-FFF2-40B4-BE49-F238E27FC236}">
                <a16:creationId xmlns:a16="http://schemas.microsoft.com/office/drawing/2014/main" id="{72EB3AA1-8922-C191-FE2A-75B66571DD9F}"/>
              </a:ext>
            </a:extLst>
          </p:cNvPr>
          <p:cNvCxnSpPr>
            <a:cxnSpLocks/>
            <a:endCxn id="367" idx="6"/>
          </p:cNvCxnSpPr>
          <p:nvPr/>
        </p:nvCxnSpPr>
        <p:spPr>
          <a:xfrm flipH="1" flipV="1">
            <a:off x="5694710" y="2370884"/>
            <a:ext cx="1604386" cy="5163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4" name="Google Shape;10491;p90">
            <a:extLst>
              <a:ext uri="{FF2B5EF4-FFF2-40B4-BE49-F238E27FC236}">
                <a16:creationId xmlns:a16="http://schemas.microsoft.com/office/drawing/2014/main" id="{CF5095CF-9383-5C34-5CDD-A132CED4B084}"/>
              </a:ext>
            </a:extLst>
          </p:cNvPr>
          <p:cNvSpPr/>
          <p:nvPr/>
        </p:nvSpPr>
        <p:spPr>
          <a:xfrm>
            <a:off x="7467756" y="4461612"/>
            <a:ext cx="357683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17" name="Gerade Verbindung mit Pfeil 516">
            <a:extLst>
              <a:ext uri="{FF2B5EF4-FFF2-40B4-BE49-F238E27FC236}">
                <a16:creationId xmlns:a16="http://schemas.microsoft.com/office/drawing/2014/main" id="{45AE1754-7726-6FC1-8601-114D5283BD58}"/>
              </a:ext>
            </a:extLst>
          </p:cNvPr>
          <p:cNvCxnSpPr>
            <a:cxnSpLocks/>
            <a:endCxn id="520" idx="2"/>
          </p:cNvCxnSpPr>
          <p:nvPr/>
        </p:nvCxnSpPr>
        <p:spPr>
          <a:xfrm>
            <a:off x="3726628" y="4461612"/>
            <a:ext cx="481044" cy="30054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Gerade Verbindung mit Pfeil 517">
            <a:extLst>
              <a:ext uri="{FF2B5EF4-FFF2-40B4-BE49-F238E27FC236}">
                <a16:creationId xmlns:a16="http://schemas.microsoft.com/office/drawing/2014/main" id="{E9C188CC-AD96-F96D-9666-4D3BF1356740}"/>
              </a:ext>
            </a:extLst>
          </p:cNvPr>
          <p:cNvCxnSpPr>
            <a:cxnSpLocks/>
            <a:endCxn id="519" idx="2"/>
          </p:cNvCxnSpPr>
          <p:nvPr/>
        </p:nvCxnSpPr>
        <p:spPr>
          <a:xfrm flipV="1">
            <a:off x="3732940" y="4286718"/>
            <a:ext cx="549527" cy="15934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9" name="Ellipse 518">
            <a:extLst>
              <a:ext uri="{FF2B5EF4-FFF2-40B4-BE49-F238E27FC236}">
                <a16:creationId xmlns:a16="http://schemas.microsoft.com/office/drawing/2014/main" id="{72F703F0-1C5A-AD27-B042-98CA717FBE17}"/>
              </a:ext>
            </a:extLst>
          </p:cNvPr>
          <p:cNvSpPr/>
          <p:nvPr/>
        </p:nvSpPr>
        <p:spPr>
          <a:xfrm>
            <a:off x="4282467" y="4107735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Like </a:t>
            </a:r>
            <a:endParaRPr lang="LID4096" dirty="0">
              <a:solidFill>
                <a:schemeClr val="bg1"/>
              </a:solidFill>
            </a:endParaRPr>
          </a:p>
        </p:txBody>
      </p:sp>
      <p:sp useBgFill="1">
        <p:nvSpPr>
          <p:cNvPr id="520" name="Ellipse 519">
            <a:extLst>
              <a:ext uri="{FF2B5EF4-FFF2-40B4-BE49-F238E27FC236}">
                <a16:creationId xmlns:a16="http://schemas.microsoft.com/office/drawing/2014/main" id="{713F9F91-CBBC-9147-2556-579B4F2D7A89}"/>
              </a:ext>
            </a:extLst>
          </p:cNvPr>
          <p:cNvSpPr/>
          <p:nvPr/>
        </p:nvSpPr>
        <p:spPr>
          <a:xfrm>
            <a:off x="4207672" y="4564011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 Like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523" name="Gerade Verbindung mit Pfeil 522">
            <a:extLst>
              <a:ext uri="{FF2B5EF4-FFF2-40B4-BE49-F238E27FC236}">
                <a16:creationId xmlns:a16="http://schemas.microsoft.com/office/drawing/2014/main" id="{24282332-C289-1175-C1A7-591C419E21EA}"/>
              </a:ext>
            </a:extLst>
          </p:cNvPr>
          <p:cNvCxnSpPr>
            <a:cxnSpLocks/>
          </p:cNvCxnSpPr>
          <p:nvPr/>
        </p:nvCxnSpPr>
        <p:spPr>
          <a:xfrm flipH="1">
            <a:off x="5736723" y="4611885"/>
            <a:ext cx="1588073" cy="1950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Gerade Verbindung mit Pfeil 523">
            <a:extLst>
              <a:ext uri="{FF2B5EF4-FFF2-40B4-BE49-F238E27FC236}">
                <a16:creationId xmlns:a16="http://schemas.microsoft.com/office/drawing/2014/main" id="{DEEE91CC-0E73-A94C-93A8-727BCBC0259D}"/>
              </a:ext>
            </a:extLst>
          </p:cNvPr>
          <p:cNvCxnSpPr>
            <a:cxnSpLocks/>
            <a:endCxn id="519" idx="6"/>
          </p:cNvCxnSpPr>
          <p:nvPr/>
        </p:nvCxnSpPr>
        <p:spPr>
          <a:xfrm flipH="1" flipV="1">
            <a:off x="5691468" y="4286718"/>
            <a:ext cx="1701258" cy="3048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340" grpId="0" animBg="1"/>
      <p:bldP spid="349" grpId="0" animBg="1"/>
      <p:bldP spid="350" grpId="0" animBg="1"/>
      <p:bldP spid="364" grpId="0" animBg="1"/>
      <p:bldP spid="367" grpId="0" animBg="1"/>
      <p:bldP spid="368" grpId="0" animBg="1"/>
      <p:bldP spid="370" grpId="0" animBg="1"/>
      <p:bldP spid="373" grpId="0" animBg="1"/>
      <p:bldP spid="374" grpId="0" animBg="1"/>
      <p:bldP spid="413" grpId="0" animBg="1"/>
      <p:bldP spid="467" grpId="0" animBg="1"/>
      <p:bldP spid="514" grpId="0" animBg="1"/>
      <p:bldP spid="519" grpId="0" animBg="1"/>
      <p:bldP spid="5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Herausforderungen </a:t>
            </a:r>
            <a:endParaRPr dirty="0"/>
          </a:p>
        </p:txBody>
      </p:sp>
      <p:sp>
        <p:nvSpPr>
          <p:cNvPr id="729" name="Google Shape;729;p62"/>
          <p:cNvSpPr txBox="1"/>
          <p:nvPr/>
        </p:nvSpPr>
        <p:spPr>
          <a:xfrm>
            <a:off x="713225" y="2278050"/>
            <a:ext cx="2200099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Problem</a:t>
            </a:r>
            <a:r>
              <a:rPr lang="en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en &amp;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Lösungen</a:t>
            </a:r>
            <a:endParaRPr sz="24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730" name="Google Shape;730;p62"/>
          <p:cNvSpPr txBox="1"/>
          <p:nvPr/>
        </p:nvSpPr>
        <p:spPr>
          <a:xfrm>
            <a:off x="2797364" y="1793070"/>
            <a:ext cx="368725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Datenbankverbindung</a:t>
            </a:r>
          </a:p>
        </p:txBody>
      </p:sp>
      <p:sp>
        <p:nvSpPr>
          <p:cNvPr id="731" name="Google Shape;731;p62"/>
          <p:cNvSpPr txBox="1"/>
          <p:nvPr/>
        </p:nvSpPr>
        <p:spPr>
          <a:xfrm>
            <a:off x="2797364" y="3225115"/>
            <a:ext cx="207181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Doppelte Arbeit:</a:t>
            </a:r>
          </a:p>
        </p:txBody>
      </p:sp>
      <p:cxnSp>
        <p:nvCxnSpPr>
          <p:cNvPr id="732" name="Google Shape;732;p62"/>
          <p:cNvCxnSpPr>
            <a:cxnSpLocks/>
            <a:endCxn id="730" idx="1"/>
          </p:cNvCxnSpPr>
          <p:nvPr/>
        </p:nvCxnSpPr>
        <p:spPr>
          <a:xfrm rot="5400000" flipH="1" flipV="1">
            <a:off x="2287720" y="2317614"/>
            <a:ext cx="769588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62"/>
          <p:cNvCxnSpPr>
            <a:cxnSpLocks/>
          </p:cNvCxnSpPr>
          <p:nvPr/>
        </p:nvCxnSpPr>
        <p:spPr>
          <a:xfrm rot="16200000" flipH="1">
            <a:off x="2287732" y="3081163"/>
            <a:ext cx="769564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62"/>
          <p:cNvSpPr txBox="1">
            <a:spLocks noGrp="1"/>
          </p:cNvSpPr>
          <p:nvPr>
            <p:ph type="subTitle" idx="4294967295"/>
          </p:nvPr>
        </p:nvSpPr>
        <p:spPr>
          <a:xfrm>
            <a:off x="5219700" y="1569360"/>
            <a:ext cx="35052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Schwierigkeiten bei der Datenbankverbindung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Zusammenarbeit im Team zur Fehlerbehebung</a:t>
            </a:r>
            <a:endParaRPr sz="1200" dirty="0"/>
          </a:p>
        </p:txBody>
      </p:sp>
      <p:sp>
        <p:nvSpPr>
          <p:cNvPr id="735" name="Google Shape;735;p62"/>
          <p:cNvSpPr txBox="1">
            <a:spLocks noGrp="1"/>
          </p:cNvSpPr>
          <p:nvPr>
            <p:ph type="subTitle" idx="4294967295"/>
          </p:nvPr>
        </p:nvSpPr>
        <p:spPr>
          <a:xfrm>
            <a:off x="4747763" y="3131113"/>
            <a:ext cx="4312417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Erst lokale Speicherung, dann Umstellung auf Datenbank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Lernen aus dem Prozess und bessere Planung für zukünftige Projekte</a:t>
            </a:r>
            <a:endParaRPr sz="1200" dirty="0"/>
          </a:p>
        </p:txBody>
      </p:sp>
      <p:grpSp>
        <p:nvGrpSpPr>
          <p:cNvPr id="7" name="Google Shape;9747;p89">
            <a:extLst>
              <a:ext uri="{FF2B5EF4-FFF2-40B4-BE49-F238E27FC236}">
                <a16:creationId xmlns:a16="http://schemas.microsoft.com/office/drawing/2014/main" id="{0AA3B83F-E539-9E00-CFFD-13121CFAD863}"/>
              </a:ext>
            </a:extLst>
          </p:cNvPr>
          <p:cNvGrpSpPr/>
          <p:nvPr/>
        </p:nvGrpSpPr>
        <p:grpSpPr>
          <a:xfrm>
            <a:off x="3511909" y="3064434"/>
            <a:ext cx="321362" cy="321362"/>
            <a:chOff x="7121669" y="1533610"/>
            <a:chExt cx="321362" cy="321362"/>
          </a:xfrm>
          <a:solidFill>
            <a:schemeClr val="bg1"/>
          </a:solidFill>
        </p:grpSpPr>
        <p:sp>
          <p:nvSpPr>
            <p:cNvPr id="8" name="Google Shape;9748;p89">
              <a:extLst>
                <a:ext uri="{FF2B5EF4-FFF2-40B4-BE49-F238E27FC236}">
                  <a16:creationId xmlns:a16="http://schemas.microsoft.com/office/drawing/2014/main" id="{40E350D4-A6E6-54C9-A4B7-3761C375CD4A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49;p89">
              <a:extLst>
                <a:ext uri="{FF2B5EF4-FFF2-40B4-BE49-F238E27FC236}">
                  <a16:creationId xmlns:a16="http://schemas.microsoft.com/office/drawing/2014/main" id="{2E97B881-24AF-357D-511F-C21FE2F95A91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50;p89">
              <a:extLst>
                <a:ext uri="{FF2B5EF4-FFF2-40B4-BE49-F238E27FC236}">
                  <a16:creationId xmlns:a16="http://schemas.microsoft.com/office/drawing/2014/main" id="{6948197E-2C76-2700-D4C1-6EC4B85B8967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51;p89">
              <a:extLst>
                <a:ext uri="{FF2B5EF4-FFF2-40B4-BE49-F238E27FC236}">
                  <a16:creationId xmlns:a16="http://schemas.microsoft.com/office/drawing/2014/main" id="{D26CE13A-BFF7-507A-BF8D-AA45660D72A7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500;p93">
            <a:extLst>
              <a:ext uri="{FF2B5EF4-FFF2-40B4-BE49-F238E27FC236}">
                <a16:creationId xmlns:a16="http://schemas.microsoft.com/office/drawing/2014/main" id="{01B10936-A60B-C1CB-E14B-E07F447E74B6}"/>
              </a:ext>
            </a:extLst>
          </p:cNvPr>
          <p:cNvGrpSpPr/>
          <p:nvPr/>
        </p:nvGrpSpPr>
        <p:grpSpPr>
          <a:xfrm>
            <a:off x="3425603" y="1550823"/>
            <a:ext cx="373379" cy="427705"/>
            <a:chOff x="6099375" y="2456075"/>
            <a:chExt cx="337684" cy="314194"/>
          </a:xfrm>
          <a:solidFill>
            <a:schemeClr val="bg1"/>
          </a:solidFill>
        </p:grpSpPr>
        <p:sp>
          <p:nvSpPr>
            <p:cNvPr id="13" name="Google Shape;12501;p93">
              <a:extLst>
                <a:ext uri="{FF2B5EF4-FFF2-40B4-BE49-F238E27FC236}">
                  <a16:creationId xmlns:a16="http://schemas.microsoft.com/office/drawing/2014/main" id="{90227E8A-B5E3-E97D-4B69-ED405999BB8C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02;p93">
              <a:extLst>
                <a:ext uri="{FF2B5EF4-FFF2-40B4-BE49-F238E27FC236}">
                  <a16:creationId xmlns:a16="http://schemas.microsoft.com/office/drawing/2014/main" id="{B397A6DA-5CB6-CB79-3F50-DF37ED27A4DC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3632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DE" b="1" dirty="0"/>
              <a:t>Weitere geplante Funktionen und zukünftige Verbesserungen</a:t>
            </a:r>
            <a:br>
              <a:rPr lang="de-DE" b="1" dirty="0"/>
            </a:br>
            <a:endParaRPr dirty="0"/>
          </a:p>
        </p:txBody>
      </p:sp>
      <p:sp>
        <p:nvSpPr>
          <p:cNvPr id="353" name="Google Shape;353;p46"/>
          <p:cNvSpPr txBox="1">
            <a:spLocks noGrp="1"/>
          </p:cNvSpPr>
          <p:nvPr>
            <p:ph type="title" idx="2"/>
          </p:nvPr>
        </p:nvSpPr>
        <p:spPr>
          <a:xfrm>
            <a:off x="237321" y="3100849"/>
            <a:ext cx="341004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 err="1"/>
              <a:t>Deployment</a:t>
            </a:r>
            <a:r>
              <a:rPr lang="de-DE" sz="1800" b="1" dirty="0"/>
              <a:t> auf einem Server</a:t>
            </a:r>
            <a:endParaRPr sz="1800" b="1" dirty="0"/>
          </a:p>
        </p:txBody>
      </p:sp>
      <p:sp>
        <p:nvSpPr>
          <p:cNvPr id="354" name="Google Shape;354;p46"/>
          <p:cNvSpPr txBox="1">
            <a:spLocks noGrp="1"/>
          </p:cNvSpPr>
          <p:nvPr>
            <p:ph type="subTitle" idx="1"/>
          </p:nvPr>
        </p:nvSpPr>
        <p:spPr>
          <a:xfrm>
            <a:off x="237318" y="3591003"/>
            <a:ext cx="2668943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/>
              <a:t>Deployment</a:t>
            </a:r>
            <a:r>
              <a:rPr lang="de-DE" sz="1200" dirty="0"/>
              <a:t> der Blog-Anwendung auf einer Plattform wie </a:t>
            </a:r>
            <a:r>
              <a:rPr lang="de-DE" sz="1200" dirty="0" err="1"/>
              <a:t>Heroku</a:t>
            </a:r>
            <a:r>
              <a:rPr lang="de-DE" sz="1200" dirty="0"/>
              <a:t> oder </a:t>
            </a:r>
            <a:r>
              <a:rPr lang="de-DE" sz="1200" dirty="0" err="1"/>
              <a:t>Vercel</a:t>
            </a:r>
            <a:r>
              <a:rPr lang="de-DE" sz="1200" dirty="0"/>
              <a:t>.</a:t>
            </a:r>
            <a:endParaRPr sz="1200" dirty="0"/>
          </a:p>
        </p:txBody>
      </p:sp>
      <p:sp>
        <p:nvSpPr>
          <p:cNvPr id="355" name="Google Shape;355;p46"/>
          <p:cNvSpPr txBox="1">
            <a:spLocks noGrp="1"/>
          </p:cNvSpPr>
          <p:nvPr>
            <p:ph type="title" idx="3"/>
          </p:nvPr>
        </p:nvSpPr>
        <p:spPr>
          <a:xfrm>
            <a:off x="3368040" y="3136433"/>
            <a:ext cx="286970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Real-Time-Kommunikation</a:t>
            </a:r>
            <a:r>
              <a:rPr lang="de-DE" sz="1800" dirty="0"/>
              <a:t>:</a:t>
            </a:r>
            <a:endParaRPr sz="1800" dirty="0"/>
          </a:p>
        </p:txBody>
      </p:sp>
      <p:sp>
        <p:nvSpPr>
          <p:cNvPr id="356" name="Google Shape;356;p46"/>
          <p:cNvSpPr txBox="1">
            <a:spLocks noGrp="1"/>
          </p:cNvSpPr>
          <p:nvPr>
            <p:ph type="subTitle" idx="4"/>
          </p:nvPr>
        </p:nvSpPr>
        <p:spPr>
          <a:xfrm>
            <a:off x="3462201" y="3591003"/>
            <a:ext cx="2605259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Implementierung von </a:t>
            </a:r>
            <a:r>
              <a:rPr lang="de-DE" sz="1200" dirty="0" err="1"/>
              <a:t>WebSockets</a:t>
            </a:r>
            <a:r>
              <a:rPr lang="de-DE" sz="1200" dirty="0"/>
              <a:t> für Echtzeit-Kommunikation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Und Chat-Funktionen.</a:t>
            </a:r>
            <a:endParaRPr sz="1200" dirty="0"/>
          </a:p>
        </p:txBody>
      </p:sp>
      <p:sp>
        <p:nvSpPr>
          <p:cNvPr id="357" name="Google Shape;357;p46"/>
          <p:cNvSpPr txBox="1">
            <a:spLocks noGrp="1"/>
          </p:cNvSpPr>
          <p:nvPr>
            <p:ph type="title" idx="5"/>
          </p:nvPr>
        </p:nvSpPr>
        <p:spPr>
          <a:xfrm>
            <a:off x="6331903" y="3136433"/>
            <a:ext cx="2574776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Mehrsprachigkeit</a:t>
            </a:r>
            <a:endParaRPr b="1" dirty="0"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6"/>
          </p:nvPr>
        </p:nvSpPr>
        <p:spPr>
          <a:xfrm>
            <a:off x="6101596" y="3591003"/>
            <a:ext cx="2975892" cy="1232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Unterstützung mehrerer Sprachen, um die Anwendung für ein globales Publikum zugänglich zu machen.</a:t>
            </a:r>
            <a:endParaRPr dirty="0"/>
          </a:p>
        </p:txBody>
      </p:sp>
      <p:sp>
        <p:nvSpPr>
          <p:cNvPr id="359" name="Google Shape;359;p46"/>
          <p:cNvSpPr/>
          <p:nvPr/>
        </p:nvSpPr>
        <p:spPr>
          <a:xfrm>
            <a:off x="800100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373738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4" name="Google Shape;374;p46"/>
          <p:cNvGrpSpPr/>
          <p:nvPr/>
        </p:nvGrpSpPr>
        <p:grpSpPr>
          <a:xfrm>
            <a:off x="864124" y="2498494"/>
            <a:ext cx="581876" cy="489738"/>
            <a:chOff x="6419848" y="2654515"/>
            <a:chExt cx="376102" cy="334065"/>
          </a:xfrm>
        </p:grpSpPr>
        <p:sp>
          <p:nvSpPr>
            <p:cNvPr id="375" name="Google Shape;375;p46"/>
            <p:cNvSpPr/>
            <p:nvPr/>
          </p:nvSpPr>
          <p:spPr>
            <a:xfrm>
              <a:off x="6533930" y="2921487"/>
              <a:ext cx="50084" cy="48173"/>
            </a:xfrm>
            <a:custGeom>
              <a:avLst/>
              <a:gdLst/>
              <a:ahLst/>
              <a:cxnLst/>
              <a:rect l="l" t="t" r="r" b="b"/>
              <a:pathLst>
                <a:path w="1861" h="1790" extrusionOk="0">
                  <a:moveTo>
                    <a:pt x="961" y="409"/>
                  </a:moveTo>
                  <a:cubicBezTo>
                    <a:pt x="1210" y="409"/>
                    <a:pt x="1449" y="603"/>
                    <a:pt x="1449" y="894"/>
                  </a:cubicBezTo>
                  <a:cubicBezTo>
                    <a:pt x="1449" y="1164"/>
                    <a:pt x="1232" y="1379"/>
                    <a:pt x="964" y="1379"/>
                  </a:cubicBezTo>
                  <a:cubicBezTo>
                    <a:pt x="532" y="1379"/>
                    <a:pt x="316" y="858"/>
                    <a:pt x="621" y="553"/>
                  </a:cubicBezTo>
                  <a:cubicBezTo>
                    <a:pt x="720" y="454"/>
                    <a:pt x="842" y="409"/>
                    <a:pt x="961" y="409"/>
                  </a:cubicBezTo>
                  <a:close/>
                  <a:moveTo>
                    <a:pt x="964" y="0"/>
                  </a:moveTo>
                  <a:cubicBezTo>
                    <a:pt x="601" y="2"/>
                    <a:pt x="276" y="219"/>
                    <a:pt x="138" y="553"/>
                  </a:cubicBezTo>
                  <a:cubicBezTo>
                    <a:pt x="0" y="889"/>
                    <a:pt x="78" y="1273"/>
                    <a:pt x="334" y="1529"/>
                  </a:cubicBezTo>
                  <a:cubicBezTo>
                    <a:pt x="505" y="1699"/>
                    <a:pt x="732" y="1790"/>
                    <a:pt x="964" y="1790"/>
                  </a:cubicBezTo>
                  <a:cubicBezTo>
                    <a:pt x="1080" y="1790"/>
                    <a:pt x="1196" y="1767"/>
                    <a:pt x="1308" y="1721"/>
                  </a:cubicBezTo>
                  <a:cubicBezTo>
                    <a:pt x="1641" y="1583"/>
                    <a:pt x="1860" y="1257"/>
                    <a:pt x="1860" y="894"/>
                  </a:cubicBezTo>
                  <a:cubicBezTo>
                    <a:pt x="1858" y="402"/>
                    <a:pt x="1459" y="0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6419848" y="2654515"/>
              <a:ext cx="376102" cy="334065"/>
            </a:xfrm>
            <a:custGeom>
              <a:avLst/>
              <a:gdLst/>
              <a:ahLst/>
              <a:cxnLst/>
              <a:rect l="l" t="t" r="r" b="b"/>
              <a:pathLst>
                <a:path w="13975" h="12413" extrusionOk="0">
                  <a:moveTo>
                    <a:pt x="7017" y="409"/>
                  </a:moveTo>
                  <a:lnTo>
                    <a:pt x="7019" y="3013"/>
                  </a:lnTo>
                  <a:lnTo>
                    <a:pt x="4790" y="3013"/>
                  </a:lnTo>
                  <a:cubicBezTo>
                    <a:pt x="4598" y="3013"/>
                    <a:pt x="4445" y="2859"/>
                    <a:pt x="4445" y="2669"/>
                  </a:cubicBezTo>
                  <a:lnTo>
                    <a:pt x="4445" y="753"/>
                  </a:lnTo>
                  <a:cubicBezTo>
                    <a:pt x="4445" y="563"/>
                    <a:pt x="4598" y="409"/>
                    <a:pt x="4790" y="409"/>
                  </a:cubicBezTo>
                  <a:close/>
                  <a:moveTo>
                    <a:pt x="4035" y="1476"/>
                  </a:moveTo>
                  <a:lnTo>
                    <a:pt x="4035" y="2669"/>
                  </a:lnTo>
                  <a:cubicBezTo>
                    <a:pt x="4035" y="3084"/>
                    <a:pt x="4373" y="3422"/>
                    <a:pt x="4790" y="3422"/>
                  </a:cubicBezTo>
                  <a:lnTo>
                    <a:pt x="6156" y="3422"/>
                  </a:lnTo>
                  <a:cubicBezTo>
                    <a:pt x="6127" y="3525"/>
                    <a:pt x="6113" y="3629"/>
                    <a:pt x="6111" y="3734"/>
                  </a:cubicBezTo>
                  <a:lnTo>
                    <a:pt x="6111" y="3750"/>
                  </a:lnTo>
                  <a:cubicBezTo>
                    <a:pt x="6113" y="4382"/>
                    <a:pt x="6625" y="4896"/>
                    <a:pt x="7257" y="4896"/>
                  </a:cubicBezTo>
                  <a:cubicBezTo>
                    <a:pt x="7665" y="4896"/>
                    <a:pt x="7995" y="5226"/>
                    <a:pt x="7995" y="5633"/>
                  </a:cubicBezTo>
                  <a:lnTo>
                    <a:pt x="7995" y="5647"/>
                  </a:lnTo>
                  <a:cubicBezTo>
                    <a:pt x="7997" y="6279"/>
                    <a:pt x="8509" y="6793"/>
                    <a:pt x="9141" y="6793"/>
                  </a:cubicBezTo>
                  <a:lnTo>
                    <a:pt x="9269" y="6793"/>
                  </a:lnTo>
                  <a:cubicBezTo>
                    <a:pt x="9676" y="6793"/>
                    <a:pt x="10006" y="7123"/>
                    <a:pt x="10006" y="7530"/>
                  </a:cubicBezTo>
                  <a:lnTo>
                    <a:pt x="10006" y="7546"/>
                  </a:lnTo>
                  <a:cubicBezTo>
                    <a:pt x="10006" y="7951"/>
                    <a:pt x="9676" y="8281"/>
                    <a:pt x="9269" y="8283"/>
                  </a:cubicBezTo>
                  <a:lnTo>
                    <a:pt x="8650" y="8283"/>
                  </a:lnTo>
                  <a:cubicBezTo>
                    <a:pt x="8018" y="8283"/>
                    <a:pt x="7506" y="8795"/>
                    <a:pt x="7504" y="9429"/>
                  </a:cubicBezTo>
                  <a:lnTo>
                    <a:pt x="7504" y="9443"/>
                  </a:lnTo>
                  <a:cubicBezTo>
                    <a:pt x="7504" y="9499"/>
                    <a:pt x="7510" y="9555"/>
                    <a:pt x="7517" y="9612"/>
                  </a:cubicBezTo>
                  <a:cubicBezTo>
                    <a:pt x="7533" y="9713"/>
                    <a:pt x="7618" y="9786"/>
                    <a:pt x="7719" y="9786"/>
                  </a:cubicBezTo>
                  <a:cubicBezTo>
                    <a:pt x="7729" y="9786"/>
                    <a:pt x="7740" y="9784"/>
                    <a:pt x="7750" y="9784"/>
                  </a:cubicBezTo>
                  <a:cubicBezTo>
                    <a:pt x="7863" y="9767"/>
                    <a:pt x="7938" y="9662"/>
                    <a:pt x="7921" y="9550"/>
                  </a:cubicBezTo>
                  <a:cubicBezTo>
                    <a:pt x="7917" y="9515"/>
                    <a:pt x="7913" y="9480"/>
                    <a:pt x="7913" y="9443"/>
                  </a:cubicBezTo>
                  <a:lnTo>
                    <a:pt x="7913" y="9429"/>
                  </a:lnTo>
                  <a:cubicBezTo>
                    <a:pt x="7915" y="9022"/>
                    <a:pt x="8245" y="8692"/>
                    <a:pt x="8650" y="8692"/>
                  </a:cubicBezTo>
                  <a:lnTo>
                    <a:pt x="9269" y="8692"/>
                  </a:lnTo>
                  <a:cubicBezTo>
                    <a:pt x="9903" y="8690"/>
                    <a:pt x="10415" y="8178"/>
                    <a:pt x="10417" y="7546"/>
                  </a:cubicBezTo>
                  <a:lnTo>
                    <a:pt x="10417" y="7530"/>
                  </a:lnTo>
                  <a:cubicBezTo>
                    <a:pt x="10415" y="6898"/>
                    <a:pt x="9903" y="6384"/>
                    <a:pt x="9269" y="6384"/>
                  </a:cubicBezTo>
                  <a:lnTo>
                    <a:pt x="9141" y="6384"/>
                  </a:lnTo>
                  <a:cubicBezTo>
                    <a:pt x="8734" y="6384"/>
                    <a:pt x="8404" y="6054"/>
                    <a:pt x="8404" y="5647"/>
                  </a:cubicBezTo>
                  <a:lnTo>
                    <a:pt x="8404" y="5633"/>
                  </a:lnTo>
                  <a:cubicBezTo>
                    <a:pt x="8404" y="4999"/>
                    <a:pt x="7892" y="4487"/>
                    <a:pt x="7257" y="4485"/>
                  </a:cubicBezTo>
                  <a:cubicBezTo>
                    <a:pt x="7256" y="4485"/>
                    <a:pt x="7255" y="4485"/>
                    <a:pt x="7254" y="4485"/>
                  </a:cubicBezTo>
                  <a:cubicBezTo>
                    <a:pt x="6850" y="4485"/>
                    <a:pt x="6522" y="4156"/>
                    <a:pt x="6522" y="3750"/>
                  </a:cubicBezTo>
                  <a:lnTo>
                    <a:pt x="6522" y="3734"/>
                  </a:lnTo>
                  <a:cubicBezTo>
                    <a:pt x="6520" y="3627"/>
                    <a:pt x="6546" y="3521"/>
                    <a:pt x="6590" y="3424"/>
                  </a:cubicBezTo>
                  <a:lnTo>
                    <a:pt x="10221" y="3424"/>
                  </a:lnTo>
                  <a:cubicBezTo>
                    <a:pt x="10887" y="4343"/>
                    <a:pt x="11246" y="5453"/>
                    <a:pt x="11242" y="6590"/>
                  </a:cubicBezTo>
                  <a:lnTo>
                    <a:pt x="11242" y="6588"/>
                  </a:lnTo>
                  <a:cubicBezTo>
                    <a:pt x="11242" y="7912"/>
                    <a:pt x="10757" y="9191"/>
                    <a:pt x="9874" y="10180"/>
                  </a:cubicBezTo>
                  <a:lnTo>
                    <a:pt x="8650" y="10180"/>
                  </a:lnTo>
                  <a:cubicBezTo>
                    <a:pt x="8530" y="10180"/>
                    <a:pt x="8412" y="10151"/>
                    <a:pt x="8305" y="10095"/>
                  </a:cubicBezTo>
                  <a:cubicBezTo>
                    <a:pt x="8274" y="10078"/>
                    <a:pt x="8240" y="10070"/>
                    <a:pt x="8208" y="10070"/>
                  </a:cubicBezTo>
                  <a:cubicBezTo>
                    <a:pt x="8134" y="10070"/>
                    <a:pt x="8064" y="10110"/>
                    <a:pt x="8028" y="10178"/>
                  </a:cubicBezTo>
                  <a:cubicBezTo>
                    <a:pt x="7975" y="10279"/>
                    <a:pt x="8012" y="10403"/>
                    <a:pt x="8113" y="10456"/>
                  </a:cubicBezTo>
                  <a:cubicBezTo>
                    <a:pt x="8278" y="10545"/>
                    <a:pt x="8462" y="10589"/>
                    <a:pt x="8650" y="10589"/>
                  </a:cubicBezTo>
                  <a:lnTo>
                    <a:pt x="9471" y="10589"/>
                  </a:lnTo>
                  <a:cubicBezTo>
                    <a:pt x="8439" y="11533"/>
                    <a:pt x="7132" y="12005"/>
                    <a:pt x="5826" y="12005"/>
                  </a:cubicBezTo>
                  <a:cubicBezTo>
                    <a:pt x="4519" y="12005"/>
                    <a:pt x="3212" y="11533"/>
                    <a:pt x="2179" y="10589"/>
                  </a:cubicBezTo>
                  <a:lnTo>
                    <a:pt x="2303" y="10589"/>
                  </a:lnTo>
                  <a:cubicBezTo>
                    <a:pt x="2936" y="10589"/>
                    <a:pt x="3450" y="10075"/>
                    <a:pt x="3452" y="9441"/>
                  </a:cubicBezTo>
                  <a:lnTo>
                    <a:pt x="3452" y="9431"/>
                  </a:lnTo>
                  <a:cubicBezTo>
                    <a:pt x="3452" y="9022"/>
                    <a:pt x="3781" y="8692"/>
                    <a:pt x="4191" y="8692"/>
                  </a:cubicBezTo>
                  <a:lnTo>
                    <a:pt x="4782" y="8692"/>
                  </a:lnTo>
                  <a:cubicBezTo>
                    <a:pt x="5415" y="8690"/>
                    <a:pt x="5929" y="8178"/>
                    <a:pt x="5931" y="7544"/>
                  </a:cubicBezTo>
                  <a:lnTo>
                    <a:pt x="5931" y="7532"/>
                  </a:lnTo>
                  <a:cubicBezTo>
                    <a:pt x="5929" y="6898"/>
                    <a:pt x="5415" y="6384"/>
                    <a:pt x="4782" y="6384"/>
                  </a:cubicBezTo>
                  <a:lnTo>
                    <a:pt x="2883" y="6384"/>
                  </a:lnTo>
                  <a:cubicBezTo>
                    <a:pt x="2474" y="6384"/>
                    <a:pt x="2144" y="6052"/>
                    <a:pt x="2144" y="5645"/>
                  </a:cubicBezTo>
                  <a:lnTo>
                    <a:pt x="2144" y="5635"/>
                  </a:lnTo>
                  <a:cubicBezTo>
                    <a:pt x="2144" y="5226"/>
                    <a:pt x="2474" y="4896"/>
                    <a:pt x="2883" y="4896"/>
                  </a:cubicBezTo>
                  <a:cubicBezTo>
                    <a:pt x="3516" y="4894"/>
                    <a:pt x="4030" y="4380"/>
                    <a:pt x="4030" y="3748"/>
                  </a:cubicBezTo>
                  <a:lnTo>
                    <a:pt x="4030" y="3736"/>
                  </a:lnTo>
                  <a:cubicBezTo>
                    <a:pt x="4030" y="3102"/>
                    <a:pt x="3516" y="2588"/>
                    <a:pt x="2883" y="2588"/>
                  </a:cubicBezTo>
                  <a:lnTo>
                    <a:pt x="2177" y="2588"/>
                  </a:lnTo>
                  <a:cubicBezTo>
                    <a:pt x="2195" y="2570"/>
                    <a:pt x="2214" y="2555"/>
                    <a:pt x="2231" y="2537"/>
                  </a:cubicBezTo>
                  <a:cubicBezTo>
                    <a:pt x="2759" y="2070"/>
                    <a:pt x="3372" y="1711"/>
                    <a:pt x="4035" y="1476"/>
                  </a:cubicBezTo>
                  <a:close/>
                  <a:moveTo>
                    <a:pt x="4790" y="0"/>
                  </a:moveTo>
                  <a:cubicBezTo>
                    <a:pt x="4373" y="0"/>
                    <a:pt x="4035" y="338"/>
                    <a:pt x="4035" y="755"/>
                  </a:cubicBezTo>
                  <a:lnTo>
                    <a:pt x="4035" y="1046"/>
                  </a:lnTo>
                  <a:cubicBezTo>
                    <a:pt x="2439" y="1562"/>
                    <a:pt x="1143" y="2739"/>
                    <a:pt x="476" y="4279"/>
                  </a:cubicBezTo>
                  <a:cubicBezTo>
                    <a:pt x="429" y="4382"/>
                    <a:pt x="476" y="4506"/>
                    <a:pt x="583" y="4551"/>
                  </a:cubicBezTo>
                  <a:cubicBezTo>
                    <a:pt x="609" y="4563"/>
                    <a:pt x="637" y="4568"/>
                    <a:pt x="664" y="4568"/>
                  </a:cubicBezTo>
                  <a:cubicBezTo>
                    <a:pt x="744" y="4568"/>
                    <a:pt x="820" y="4520"/>
                    <a:pt x="852" y="4442"/>
                  </a:cubicBezTo>
                  <a:cubicBezTo>
                    <a:pt x="1081" y="3915"/>
                    <a:pt x="1392" y="3428"/>
                    <a:pt x="1774" y="2999"/>
                  </a:cubicBezTo>
                  <a:lnTo>
                    <a:pt x="2883" y="2999"/>
                  </a:lnTo>
                  <a:cubicBezTo>
                    <a:pt x="3291" y="2999"/>
                    <a:pt x="3620" y="3329"/>
                    <a:pt x="3620" y="3738"/>
                  </a:cubicBezTo>
                  <a:lnTo>
                    <a:pt x="3620" y="3748"/>
                  </a:lnTo>
                  <a:cubicBezTo>
                    <a:pt x="3620" y="4155"/>
                    <a:pt x="3291" y="4487"/>
                    <a:pt x="2881" y="4487"/>
                  </a:cubicBezTo>
                  <a:cubicBezTo>
                    <a:pt x="2249" y="4487"/>
                    <a:pt x="1735" y="5001"/>
                    <a:pt x="1733" y="5635"/>
                  </a:cubicBezTo>
                  <a:lnTo>
                    <a:pt x="1733" y="5647"/>
                  </a:lnTo>
                  <a:cubicBezTo>
                    <a:pt x="1735" y="6279"/>
                    <a:pt x="2249" y="6793"/>
                    <a:pt x="2881" y="6795"/>
                  </a:cubicBezTo>
                  <a:lnTo>
                    <a:pt x="4782" y="6795"/>
                  </a:lnTo>
                  <a:cubicBezTo>
                    <a:pt x="5190" y="6795"/>
                    <a:pt x="5519" y="7125"/>
                    <a:pt x="5521" y="7534"/>
                  </a:cubicBezTo>
                  <a:lnTo>
                    <a:pt x="5521" y="7544"/>
                  </a:lnTo>
                  <a:cubicBezTo>
                    <a:pt x="5519" y="7953"/>
                    <a:pt x="5190" y="8283"/>
                    <a:pt x="4782" y="8283"/>
                  </a:cubicBezTo>
                  <a:lnTo>
                    <a:pt x="4191" y="8283"/>
                  </a:lnTo>
                  <a:cubicBezTo>
                    <a:pt x="3556" y="8285"/>
                    <a:pt x="3042" y="8797"/>
                    <a:pt x="3042" y="9431"/>
                  </a:cubicBezTo>
                  <a:lnTo>
                    <a:pt x="3042" y="9443"/>
                  </a:lnTo>
                  <a:cubicBezTo>
                    <a:pt x="3040" y="9850"/>
                    <a:pt x="2711" y="10180"/>
                    <a:pt x="2303" y="10182"/>
                  </a:cubicBezTo>
                  <a:lnTo>
                    <a:pt x="1776" y="10182"/>
                  </a:lnTo>
                  <a:cubicBezTo>
                    <a:pt x="598" y="8855"/>
                    <a:pt x="144" y="7036"/>
                    <a:pt x="561" y="5311"/>
                  </a:cubicBezTo>
                  <a:cubicBezTo>
                    <a:pt x="588" y="5201"/>
                    <a:pt x="521" y="5090"/>
                    <a:pt x="412" y="5063"/>
                  </a:cubicBezTo>
                  <a:cubicBezTo>
                    <a:pt x="395" y="5059"/>
                    <a:pt x="379" y="5057"/>
                    <a:pt x="363" y="5057"/>
                  </a:cubicBezTo>
                  <a:cubicBezTo>
                    <a:pt x="270" y="5057"/>
                    <a:pt x="187" y="5120"/>
                    <a:pt x="164" y="5214"/>
                  </a:cubicBezTo>
                  <a:cubicBezTo>
                    <a:pt x="55" y="5664"/>
                    <a:pt x="1" y="6124"/>
                    <a:pt x="1" y="6588"/>
                  </a:cubicBezTo>
                  <a:cubicBezTo>
                    <a:pt x="1" y="8425"/>
                    <a:pt x="868" y="10155"/>
                    <a:pt x="2338" y="11253"/>
                  </a:cubicBezTo>
                  <a:cubicBezTo>
                    <a:pt x="3358" y="12014"/>
                    <a:pt x="4585" y="12412"/>
                    <a:pt x="5828" y="12412"/>
                  </a:cubicBezTo>
                  <a:cubicBezTo>
                    <a:pt x="6380" y="12412"/>
                    <a:pt x="6935" y="12334"/>
                    <a:pt x="7477" y="12174"/>
                  </a:cubicBezTo>
                  <a:cubicBezTo>
                    <a:pt x="9238" y="11652"/>
                    <a:pt x="10650" y="10331"/>
                    <a:pt x="11288" y="8609"/>
                  </a:cubicBezTo>
                  <a:cubicBezTo>
                    <a:pt x="11927" y="6886"/>
                    <a:pt x="11713" y="4964"/>
                    <a:pt x="10716" y="3422"/>
                  </a:cubicBezTo>
                  <a:lnTo>
                    <a:pt x="11445" y="3422"/>
                  </a:lnTo>
                  <a:cubicBezTo>
                    <a:pt x="11556" y="3418"/>
                    <a:pt x="11643" y="3327"/>
                    <a:pt x="11643" y="3216"/>
                  </a:cubicBezTo>
                  <a:cubicBezTo>
                    <a:pt x="11643" y="3108"/>
                    <a:pt x="11556" y="3016"/>
                    <a:pt x="11445" y="3013"/>
                  </a:cubicBezTo>
                  <a:lnTo>
                    <a:pt x="7428" y="3013"/>
                  </a:lnTo>
                  <a:lnTo>
                    <a:pt x="7428" y="411"/>
                  </a:lnTo>
                  <a:lnTo>
                    <a:pt x="13220" y="411"/>
                  </a:lnTo>
                  <a:cubicBezTo>
                    <a:pt x="13410" y="411"/>
                    <a:pt x="13566" y="565"/>
                    <a:pt x="13566" y="755"/>
                  </a:cubicBezTo>
                  <a:lnTo>
                    <a:pt x="13566" y="2671"/>
                  </a:lnTo>
                  <a:cubicBezTo>
                    <a:pt x="13566" y="2861"/>
                    <a:pt x="13410" y="3015"/>
                    <a:pt x="13220" y="3015"/>
                  </a:cubicBezTo>
                  <a:lnTo>
                    <a:pt x="12402" y="3015"/>
                  </a:lnTo>
                  <a:cubicBezTo>
                    <a:pt x="12399" y="3014"/>
                    <a:pt x="12397" y="3014"/>
                    <a:pt x="12395" y="3014"/>
                  </a:cubicBezTo>
                  <a:cubicBezTo>
                    <a:pt x="12282" y="3014"/>
                    <a:pt x="12188" y="3106"/>
                    <a:pt x="12188" y="3220"/>
                  </a:cubicBezTo>
                  <a:cubicBezTo>
                    <a:pt x="12188" y="3332"/>
                    <a:pt x="12282" y="3424"/>
                    <a:pt x="12395" y="3424"/>
                  </a:cubicBezTo>
                  <a:cubicBezTo>
                    <a:pt x="12397" y="3424"/>
                    <a:pt x="12399" y="3424"/>
                    <a:pt x="12402" y="3424"/>
                  </a:cubicBezTo>
                  <a:lnTo>
                    <a:pt x="13220" y="3424"/>
                  </a:lnTo>
                  <a:cubicBezTo>
                    <a:pt x="13637" y="3424"/>
                    <a:pt x="13975" y="3086"/>
                    <a:pt x="13975" y="2671"/>
                  </a:cubicBezTo>
                  <a:lnTo>
                    <a:pt x="13975" y="755"/>
                  </a:lnTo>
                  <a:cubicBezTo>
                    <a:pt x="13975" y="340"/>
                    <a:pt x="13637" y="2"/>
                    <a:pt x="13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6727189" y="2675910"/>
              <a:ext cx="52372" cy="49358"/>
            </a:xfrm>
            <a:custGeom>
              <a:avLst/>
              <a:gdLst/>
              <a:ahLst/>
              <a:cxnLst/>
              <a:rect l="l" t="t" r="r" b="b"/>
              <a:pathLst>
                <a:path w="1946" h="1834" extrusionOk="0">
                  <a:moveTo>
                    <a:pt x="1425" y="0"/>
                  </a:moveTo>
                  <a:cubicBezTo>
                    <a:pt x="1331" y="0"/>
                    <a:pt x="1237" y="54"/>
                    <a:pt x="1201" y="163"/>
                  </a:cubicBezTo>
                  <a:lnTo>
                    <a:pt x="1199" y="171"/>
                  </a:lnTo>
                  <a:lnTo>
                    <a:pt x="970" y="976"/>
                  </a:lnTo>
                  <a:lnTo>
                    <a:pt x="732" y="169"/>
                  </a:lnTo>
                  <a:lnTo>
                    <a:pt x="730" y="161"/>
                  </a:lnTo>
                  <a:cubicBezTo>
                    <a:pt x="693" y="53"/>
                    <a:pt x="600" y="0"/>
                    <a:pt x="506" y="0"/>
                  </a:cubicBezTo>
                  <a:cubicBezTo>
                    <a:pt x="401" y="0"/>
                    <a:pt x="295" y="67"/>
                    <a:pt x="272" y="194"/>
                  </a:cubicBezTo>
                  <a:lnTo>
                    <a:pt x="22" y="1581"/>
                  </a:lnTo>
                  <a:cubicBezTo>
                    <a:pt x="0" y="1694"/>
                    <a:pt x="74" y="1802"/>
                    <a:pt x="186" y="1822"/>
                  </a:cubicBezTo>
                  <a:cubicBezTo>
                    <a:pt x="199" y="1824"/>
                    <a:pt x="211" y="1825"/>
                    <a:pt x="222" y="1825"/>
                  </a:cubicBezTo>
                  <a:cubicBezTo>
                    <a:pt x="321" y="1825"/>
                    <a:pt x="408" y="1755"/>
                    <a:pt x="425" y="1655"/>
                  </a:cubicBezTo>
                  <a:lnTo>
                    <a:pt x="545" y="986"/>
                  </a:lnTo>
                  <a:lnTo>
                    <a:pt x="747" y="1665"/>
                  </a:lnTo>
                  <a:cubicBezTo>
                    <a:pt x="747" y="1667"/>
                    <a:pt x="747" y="1669"/>
                    <a:pt x="749" y="1672"/>
                  </a:cubicBezTo>
                  <a:cubicBezTo>
                    <a:pt x="780" y="1769"/>
                    <a:pt x="871" y="1833"/>
                    <a:pt x="973" y="1833"/>
                  </a:cubicBezTo>
                  <a:lnTo>
                    <a:pt x="973" y="1833"/>
                  </a:lnTo>
                  <a:cubicBezTo>
                    <a:pt x="1075" y="1833"/>
                    <a:pt x="1166" y="1767"/>
                    <a:pt x="1197" y="1669"/>
                  </a:cubicBezTo>
                  <a:lnTo>
                    <a:pt x="1199" y="1663"/>
                  </a:lnTo>
                  <a:lnTo>
                    <a:pt x="1393" y="984"/>
                  </a:lnTo>
                  <a:lnTo>
                    <a:pt x="1521" y="1655"/>
                  </a:lnTo>
                  <a:cubicBezTo>
                    <a:pt x="1538" y="1754"/>
                    <a:pt x="1625" y="1824"/>
                    <a:pt x="1723" y="1824"/>
                  </a:cubicBezTo>
                  <a:cubicBezTo>
                    <a:pt x="1735" y="1824"/>
                    <a:pt x="1748" y="1822"/>
                    <a:pt x="1762" y="1820"/>
                  </a:cubicBezTo>
                  <a:cubicBezTo>
                    <a:pt x="1874" y="1799"/>
                    <a:pt x="1946" y="1690"/>
                    <a:pt x="1923" y="1579"/>
                  </a:cubicBezTo>
                  <a:lnTo>
                    <a:pt x="1659" y="190"/>
                  </a:lnTo>
                  <a:cubicBezTo>
                    <a:pt x="1633" y="65"/>
                    <a:pt x="1529" y="0"/>
                    <a:pt x="1425" y="0"/>
                  </a:cubicBezTo>
                  <a:close/>
                  <a:moveTo>
                    <a:pt x="973" y="1833"/>
                  </a:moveTo>
                  <a:lnTo>
                    <a:pt x="973" y="1833"/>
                  </a:lnTo>
                  <a:cubicBezTo>
                    <a:pt x="973" y="1833"/>
                    <a:pt x="972" y="1833"/>
                    <a:pt x="972" y="1833"/>
                  </a:cubicBezTo>
                  <a:lnTo>
                    <a:pt x="974" y="1833"/>
                  </a:lnTo>
                  <a:cubicBezTo>
                    <a:pt x="974" y="1833"/>
                    <a:pt x="973" y="1833"/>
                    <a:pt x="973" y="18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6629093" y="2675883"/>
              <a:ext cx="46693" cy="49384"/>
            </a:xfrm>
            <a:custGeom>
              <a:avLst/>
              <a:gdLst/>
              <a:ahLst/>
              <a:cxnLst/>
              <a:rect l="l" t="t" r="r" b="b"/>
              <a:pathLst>
                <a:path w="1735" h="1835" extrusionOk="0">
                  <a:moveTo>
                    <a:pt x="1058" y="1"/>
                  </a:moveTo>
                  <a:cubicBezTo>
                    <a:pt x="674" y="1"/>
                    <a:pt x="305" y="244"/>
                    <a:pt x="181" y="649"/>
                  </a:cubicBezTo>
                  <a:cubicBezTo>
                    <a:pt x="0" y="1237"/>
                    <a:pt x="441" y="1833"/>
                    <a:pt x="1058" y="1833"/>
                  </a:cubicBezTo>
                  <a:lnTo>
                    <a:pt x="1058" y="1834"/>
                  </a:lnTo>
                  <a:cubicBezTo>
                    <a:pt x="1060" y="1835"/>
                    <a:pt x="1063" y="1835"/>
                    <a:pt x="1066" y="1835"/>
                  </a:cubicBezTo>
                  <a:cubicBezTo>
                    <a:pt x="1255" y="1835"/>
                    <a:pt x="1440" y="1767"/>
                    <a:pt x="1583" y="1641"/>
                  </a:cubicBezTo>
                  <a:cubicBezTo>
                    <a:pt x="1612" y="1615"/>
                    <a:pt x="1638" y="1588"/>
                    <a:pt x="1663" y="1559"/>
                  </a:cubicBezTo>
                  <a:cubicBezTo>
                    <a:pt x="1735" y="1472"/>
                    <a:pt x="1723" y="1344"/>
                    <a:pt x="1638" y="1270"/>
                  </a:cubicBezTo>
                  <a:cubicBezTo>
                    <a:pt x="1599" y="1238"/>
                    <a:pt x="1552" y="1223"/>
                    <a:pt x="1506" y="1223"/>
                  </a:cubicBezTo>
                  <a:cubicBezTo>
                    <a:pt x="1447" y="1223"/>
                    <a:pt x="1389" y="1248"/>
                    <a:pt x="1349" y="1295"/>
                  </a:cubicBezTo>
                  <a:cubicBezTo>
                    <a:pt x="1281" y="1378"/>
                    <a:pt x="1180" y="1424"/>
                    <a:pt x="1076" y="1424"/>
                  </a:cubicBezTo>
                  <a:cubicBezTo>
                    <a:pt x="1070" y="1424"/>
                    <a:pt x="1064" y="1424"/>
                    <a:pt x="1058" y="1423"/>
                  </a:cubicBezTo>
                  <a:cubicBezTo>
                    <a:pt x="778" y="1423"/>
                    <a:pt x="551" y="1196"/>
                    <a:pt x="551" y="917"/>
                  </a:cubicBezTo>
                  <a:cubicBezTo>
                    <a:pt x="551" y="638"/>
                    <a:pt x="778" y="411"/>
                    <a:pt x="1058" y="411"/>
                  </a:cubicBezTo>
                  <a:cubicBezTo>
                    <a:pt x="1158" y="411"/>
                    <a:pt x="1257" y="440"/>
                    <a:pt x="1341" y="498"/>
                  </a:cubicBezTo>
                  <a:cubicBezTo>
                    <a:pt x="1374" y="519"/>
                    <a:pt x="1411" y="529"/>
                    <a:pt x="1448" y="529"/>
                  </a:cubicBezTo>
                  <a:cubicBezTo>
                    <a:pt x="1515" y="529"/>
                    <a:pt x="1580" y="496"/>
                    <a:pt x="1620" y="438"/>
                  </a:cubicBezTo>
                  <a:cubicBezTo>
                    <a:pt x="1680" y="347"/>
                    <a:pt x="1659" y="223"/>
                    <a:pt x="1570" y="159"/>
                  </a:cubicBezTo>
                  <a:cubicBezTo>
                    <a:pt x="1410" y="51"/>
                    <a:pt x="1233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6675597" y="2675910"/>
              <a:ext cx="51295" cy="49358"/>
            </a:xfrm>
            <a:custGeom>
              <a:avLst/>
              <a:gdLst/>
              <a:ahLst/>
              <a:cxnLst/>
              <a:rect l="l" t="t" r="r" b="b"/>
              <a:pathLst>
                <a:path w="1906" h="1834" extrusionOk="0">
                  <a:moveTo>
                    <a:pt x="918" y="410"/>
                  </a:moveTo>
                  <a:cubicBezTo>
                    <a:pt x="1198" y="410"/>
                    <a:pt x="1425" y="637"/>
                    <a:pt x="1425" y="918"/>
                  </a:cubicBezTo>
                  <a:cubicBezTo>
                    <a:pt x="1425" y="1222"/>
                    <a:pt x="1175" y="1425"/>
                    <a:pt x="915" y="1425"/>
                  </a:cubicBezTo>
                  <a:cubicBezTo>
                    <a:pt x="790" y="1425"/>
                    <a:pt x="663" y="1378"/>
                    <a:pt x="559" y="1275"/>
                  </a:cubicBezTo>
                  <a:cubicBezTo>
                    <a:pt x="241" y="957"/>
                    <a:pt x="466" y="410"/>
                    <a:pt x="918" y="410"/>
                  </a:cubicBezTo>
                  <a:close/>
                  <a:moveTo>
                    <a:pt x="918" y="0"/>
                  </a:moveTo>
                  <a:cubicBezTo>
                    <a:pt x="412" y="2"/>
                    <a:pt x="3" y="412"/>
                    <a:pt x="1" y="918"/>
                  </a:cubicBezTo>
                  <a:cubicBezTo>
                    <a:pt x="1" y="1288"/>
                    <a:pt x="226" y="1622"/>
                    <a:pt x="567" y="1764"/>
                  </a:cubicBezTo>
                  <a:cubicBezTo>
                    <a:pt x="680" y="1811"/>
                    <a:pt x="800" y="1833"/>
                    <a:pt x="918" y="1833"/>
                  </a:cubicBezTo>
                  <a:cubicBezTo>
                    <a:pt x="1156" y="1833"/>
                    <a:pt x="1391" y="1741"/>
                    <a:pt x="1566" y="1566"/>
                  </a:cubicBezTo>
                  <a:cubicBezTo>
                    <a:pt x="1828" y="1302"/>
                    <a:pt x="1906" y="908"/>
                    <a:pt x="1764" y="567"/>
                  </a:cubicBezTo>
                  <a:cubicBezTo>
                    <a:pt x="1622" y="223"/>
                    <a:pt x="1289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6623656" y="2714234"/>
              <a:ext cx="11411" cy="11034"/>
            </a:xfrm>
            <a:custGeom>
              <a:avLst/>
              <a:gdLst/>
              <a:ahLst/>
              <a:cxnLst/>
              <a:rect l="l" t="t" r="r" b="b"/>
              <a:pathLst>
                <a:path w="424" h="410" extrusionOk="0">
                  <a:moveTo>
                    <a:pt x="219" y="0"/>
                  </a:moveTo>
                  <a:cubicBezTo>
                    <a:pt x="217" y="0"/>
                    <a:pt x="214" y="0"/>
                    <a:pt x="212" y="0"/>
                  </a:cubicBezTo>
                  <a:lnTo>
                    <a:pt x="199" y="0"/>
                  </a:lnTo>
                  <a:cubicBezTo>
                    <a:pt x="88" y="4"/>
                    <a:pt x="1" y="93"/>
                    <a:pt x="1" y="204"/>
                  </a:cubicBezTo>
                  <a:cubicBezTo>
                    <a:pt x="1" y="314"/>
                    <a:pt x="88" y="406"/>
                    <a:pt x="199" y="409"/>
                  </a:cubicBezTo>
                  <a:lnTo>
                    <a:pt x="212" y="409"/>
                  </a:lnTo>
                  <a:cubicBezTo>
                    <a:pt x="214" y="410"/>
                    <a:pt x="217" y="410"/>
                    <a:pt x="219" y="410"/>
                  </a:cubicBezTo>
                  <a:cubicBezTo>
                    <a:pt x="332" y="410"/>
                    <a:pt x="424" y="318"/>
                    <a:pt x="424" y="204"/>
                  </a:cubicBezTo>
                  <a:cubicBezTo>
                    <a:pt x="424" y="90"/>
                    <a:pt x="332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6547951" y="2673408"/>
              <a:ext cx="57943" cy="54928"/>
            </a:xfrm>
            <a:custGeom>
              <a:avLst/>
              <a:gdLst/>
              <a:ahLst/>
              <a:cxnLst/>
              <a:rect l="l" t="t" r="r" b="b"/>
              <a:pathLst>
                <a:path w="2153" h="2041" extrusionOk="0">
                  <a:moveTo>
                    <a:pt x="1146" y="409"/>
                  </a:moveTo>
                  <a:cubicBezTo>
                    <a:pt x="1244" y="409"/>
                    <a:pt x="1342" y="437"/>
                    <a:pt x="1429" y="495"/>
                  </a:cubicBezTo>
                  <a:cubicBezTo>
                    <a:pt x="1630" y="629"/>
                    <a:pt x="1708" y="887"/>
                    <a:pt x="1615" y="1110"/>
                  </a:cubicBezTo>
                  <a:cubicBezTo>
                    <a:pt x="1537" y="1301"/>
                    <a:pt x="1350" y="1423"/>
                    <a:pt x="1149" y="1423"/>
                  </a:cubicBezTo>
                  <a:cubicBezTo>
                    <a:pt x="1116" y="1423"/>
                    <a:pt x="1082" y="1419"/>
                    <a:pt x="1048" y="1412"/>
                  </a:cubicBezTo>
                  <a:cubicBezTo>
                    <a:pt x="812" y="1366"/>
                    <a:pt x="641" y="1158"/>
                    <a:pt x="641" y="916"/>
                  </a:cubicBezTo>
                  <a:cubicBezTo>
                    <a:pt x="641" y="782"/>
                    <a:pt x="693" y="652"/>
                    <a:pt x="789" y="557"/>
                  </a:cubicBezTo>
                  <a:cubicBezTo>
                    <a:pt x="886" y="459"/>
                    <a:pt x="1016" y="409"/>
                    <a:pt x="1146" y="409"/>
                  </a:cubicBezTo>
                  <a:close/>
                  <a:moveTo>
                    <a:pt x="1145" y="1"/>
                  </a:moveTo>
                  <a:cubicBezTo>
                    <a:pt x="944" y="1"/>
                    <a:pt x="743" y="66"/>
                    <a:pt x="575" y="200"/>
                  </a:cubicBezTo>
                  <a:cubicBezTo>
                    <a:pt x="210" y="491"/>
                    <a:pt x="123" y="1009"/>
                    <a:pt x="371" y="1403"/>
                  </a:cubicBezTo>
                  <a:lnTo>
                    <a:pt x="80" y="1692"/>
                  </a:lnTo>
                  <a:cubicBezTo>
                    <a:pt x="1" y="1771"/>
                    <a:pt x="1" y="1901"/>
                    <a:pt x="80" y="1981"/>
                  </a:cubicBezTo>
                  <a:cubicBezTo>
                    <a:pt x="121" y="2021"/>
                    <a:pt x="174" y="2040"/>
                    <a:pt x="226" y="2040"/>
                  </a:cubicBezTo>
                  <a:cubicBezTo>
                    <a:pt x="278" y="2040"/>
                    <a:pt x="331" y="2021"/>
                    <a:pt x="371" y="1981"/>
                  </a:cubicBezTo>
                  <a:lnTo>
                    <a:pt x="660" y="1692"/>
                  </a:lnTo>
                  <a:cubicBezTo>
                    <a:pt x="811" y="1786"/>
                    <a:pt x="980" y="1831"/>
                    <a:pt x="1147" y="1831"/>
                  </a:cubicBezTo>
                  <a:cubicBezTo>
                    <a:pt x="1417" y="1831"/>
                    <a:pt x="1683" y="1712"/>
                    <a:pt x="1863" y="1486"/>
                  </a:cubicBezTo>
                  <a:cubicBezTo>
                    <a:pt x="2152" y="1121"/>
                    <a:pt x="2121" y="598"/>
                    <a:pt x="1793" y="268"/>
                  </a:cubicBezTo>
                  <a:cubicBezTo>
                    <a:pt x="1615" y="91"/>
                    <a:pt x="1381" y="1"/>
                    <a:pt x="1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9784;p89">
            <a:extLst>
              <a:ext uri="{FF2B5EF4-FFF2-40B4-BE49-F238E27FC236}">
                <a16:creationId xmlns:a16="http://schemas.microsoft.com/office/drawing/2014/main" id="{AC8AD632-F8BB-9F8B-954D-F4BB8130FCC6}"/>
              </a:ext>
            </a:extLst>
          </p:cNvPr>
          <p:cNvGrpSpPr/>
          <p:nvPr/>
        </p:nvGrpSpPr>
        <p:grpSpPr>
          <a:xfrm>
            <a:off x="6555460" y="2469818"/>
            <a:ext cx="505170" cy="441672"/>
            <a:chOff x="3094217" y="1976585"/>
            <a:chExt cx="350198" cy="350548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4" name="Google Shape;9785;p89">
              <a:extLst>
                <a:ext uri="{FF2B5EF4-FFF2-40B4-BE49-F238E27FC236}">
                  <a16:creationId xmlns:a16="http://schemas.microsoft.com/office/drawing/2014/main" id="{D16F17D2-519A-F9A2-7E9C-2AA6EE9B7732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786;p89">
              <a:extLst>
                <a:ext uri="{FF2B5EF4-FFF2-40B4-BE49-F238E27FC236}">
                  <a16:creationId xmlns:a16="http://schemas.microsoft.com/office/drawing/2014/main" id="{7C2F9DD9-CA83-89EF-2682-F7EA2C4C08EC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87;p89">
              <a:extLst>
                <a:ext uri="{FF2B5EF4-FFF2-40B4-BE49-F238E27FC236}">
                  <a16:creationId xmlns:a16="http://schemas.microsoft.com/office/drawing/2014/main" id="{FD375593-C507-5861-D905-FCFF1FADB95B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88;p89">
              <a:extLst>
                <a:ext uri="{FF2B5EF4-FFF2-40B4-BE49-F238E27FC236}">
                  <a16:creationId xmlns:a16="http://schemas.microsoft.com/office/drawing/2014/main" id="{DB89C1B3-925C-F44B-C9DB-08EA7EA861D8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89;p89">
              <a:extLst>
                <a:ext uri="{FF2B5EF4-FFF2-40B4-BE49-F238E27FC236}">
                  <a16:creationId xmlns:a16="http://schemas.microsoft.com/office/drawing/2014/main" id="{C6B36B28-55BC-8E62-D100-6E705F18FD5F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90;p89">
              <a:extLst>
                <a:ext uri="{FF2B5EF4-FFF2-40B4-BE49-F238E27FC236}">
                  <a16:creationId xmlns:a16="http://schemas.microsoft.com/office/drawing/2014/main" id="{B878AA5D-02EA-B571-CEA9-5BFACB52486D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91;p89">
              <a:extLst>
                <a:ext uri="{FF2B5EF4-FFF2-40B4-BE49-F238E27FC236}">
                  <a16:creationId xmlns:a16="http://schemas.microsoft.com/office/drawing/2014/main" id="{48386633-38E7-7528-E673-8E6D045C53A1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92;p89">
              <a:extLst>
                <a:ext uri="{FF2B5EF4-FFF2-40B4-BE49-F238E27FC236}">
                  <a16:creationId xmlns:a16="http://schemas.microsoft.com/office/drawing/2014/main" id="{F025C4D9-3E5A-05AE-B3F5-53C275A93B22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93;p89">
              <a:extLst>
                <a:ext uri="{FF2B5EF4-FFF2-40B4-BE49-F238E27FC236}">
                  <a16:creationId xmlns:a16="http://schemas.microsoft.com/office/drawing/2014/main" id="{B1DD53D8-F1D6-7D43-3D73-FC8621117E39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94;p89">
              <a:extLst>
                <a:ext uri="{FF2B5EF4-FFF2-40B4-BE49-F238E27FC236}">
                  <a16:creationId xmlns:a16="http://schemas.microsoft.com/office/drawing/2014/main" id="{FCBE914A-6F8D-6513-473A-91E6298EFB2B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95;p89">
              <a:extLst>
                <a:ext uri="{FF2B5EF4-FFF2-40B4-BE49-F238E27FC236}">
                  <a16:creationId xmlns:a16="http://schemas.microsoft.com/office/drawing/2014/main" id="{D03D3266-2B7E-867E-A8B8-0307BB44B299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96;p89">
              <a:extLst>
                <a:ext uri="{FF2B5EF4-FFF2-40B4-BE49-F238E27FC236}">
                  <a16:creationId xmlns:a16="http://schemas.microsoft.com/office/drawing/2014/main" id="{E2555677-F471-F66E-430F-5CA3F9B8C59B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97;p89">
              <a:extLst>
                <a:ext uri="{FF2B5EF4-FFF2-40B4-BE49-F238E27FC236}">
                  <a16:creationId xmlns:a16="http://schemas.microsoft.com/office/drawing/2014/main" id="{8001BC42-83E7-9C66-629E-DCBB284B12CC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B8027D0B-EB6B-9E8C-BCC2-BC99E1E1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3792469" y="2519260"/>
            <a:ext cx="520491" cy="486911"/>
          </a:xfrm>
          <a:prstGeom prst="rect">
            <a:avLst/>
          </a:prstGeom>
          <a:noFill/>
          <a:ln w="34925">
            <a:noFill/>
          </a:ln>
        </p:spPr>
      </p:pic>
      <p:sp>
        <p:nvSpPr>
          <p:cNvPr id="361" name="Google Shape;361;p46"/>
          <p:cNvSpPr/>
          <p:nvPr/>
        </p:nvSpPr>
        <p:spPr>
          <a:xfrm>
            <a:off x="648509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Gründe für die Nichtumsetzung:</a:t>
            </a:r>
            <a:endParaRPr dirty="0"/>
          </a:p>
        </p:txBody>
      </p:sp>
      <p:sp>
        <p:nvSpPr>
          <p:cNvPr id="491" name="Google Shape;491;p52"/>
          <p:cNvSpPr txBox="1">
            <a:spLocks noGrp="1"/>
          </p:cNvSpPr>
          <p:nvPr>
            <p:ph type="title" idx="2"/>
          </p:nvPr>
        </p:nvSpPr>
        <p:spPr>
          <a:xfrm>
            <a:off x="2956958" y="129124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Zeitmangel</a:t>
            </a:r>
            <a:endParaRPr dirty="0"/>
          </a:p>
        </p:txBody>
      </p:sp>
      <p:sp>
        <p:nvSpPr>
          <p:cNvPr id="492" name="Google Shape;492;p52"/>
          <p:cNvSpPr txBox="1">
            <a:spLocks noGrp="1"/>
          </p:cNvSpPr>
          <p:nvPr>
            <p:ph type="subTitle" idx="1"/>
          </p:nvPr>
        </p:nvSpPr>
        <p:spPr>
          <a:xfrm>
            <a:off x="2956950" y="1745819"/>
            <a:ext cx="393153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Aufgrund der begrenzten Projektzeit konnten nicht alle geplanten Funktionen umgesetzt werden.</a:t>
            </a:r>
            <a:endParaRPr sz="1200" dirty="0"/>
          </a:p>
        </p:txBody>
      </p:sp>
      <p:sp>
        <p:nvSpPr>
          <p:cNvPr id="495" name="Google Shape;495;p52"/>
          <p:cNvSpPr txBox="1">
            <a:spLocks noGrp="1"/>
          </p:cNvSpPr>
          <p:nvPr>
            <p:ph type="title" idx="5"/>
          </p:nvPr>
        </p:nvSpPr>
        <p:spPr>
          <a:xfrm>
            <a:off x="2956952" y="306690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Priorisierung</a:t>
            </a:r>
            <a:endParaRPr dirty="0"/>
          </a:p>
        </p:txBody>
      </p:sp>
      <p:sp>
        <p:nvSpPr>
          <p:cNvPr id="496" name="Google Shape;496;p52"/>
          <p:cNvSpPr txBox="1">
            <a:spLocks noGrp="1"/>
          </p:cNvSpPr>
          <p:nvPr>
            <p:ph type="subTitle" idx="6"/>
          </p:nvPr>
        </p:nvSpPr>
        <p:spPr>
          <a:xfrm>
            <a:off x="2956950" y="3521480"/>
            <a:ext cx="422871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Fokus lag auf der Implementierung der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Kernfunktionen und Sicherstellung einer stabilen Basisanwendung</a:t>
            </a:r>
            <a:endParaRPr sz="1200" dirty="0"/>
          </a:p>
        </p:txBody>
      </p:sp>
      <p:sp>
        <p:nvSpPr>
          <p:cNvPr id="497" name="Google Shape;497;p52"/>
          <p:cNvSpPr/>
          <p:nvPr/>
        </p:nvSpPr>
        <p:spPr>
          <a:xfrm>
            <a:off x="857650" y="150209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2"/>
          <p:cNvSpPr/>
          <p:nvPr/>
        </p:nvSpPr>
        <p:spPr>
          <a:xfrm>
            <a:off x="857700" y="330150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0" name="Google Shape;500;p52"/>
          <p:cNvCxnSpPr>
            <a:stCxn id="497" idx="6"/>
          </p:cNvCxnSpPr>
          <p:nvPr/>
        </p:nvCxnSpPr>
        <p:spPr>
          <a:xfrm>
            <a:off x="1503550" y="1825045"/>
            <a:ext cx="1161600" cy="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2" name="Google Shape;502;p52"/>
          <p:cNvCxnSpPr>
            <a:stCxn id="499" idx="6"/>
          </p:cNvCxnSpPr>
          <p:nvPr/>
        </p:nvCxnSpPr>
        <p:spPr>
          <a:xfrm>
            <a:off x="1503600" y="3624455"/>
            <a:ext cx="1161600" cy="7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" name="Google Shape;12711;p93">
            <a:extLst>
              <a:ext uri="{FF2B5EF4-FFF2-40B4-BE49-F238E27FC236}">
                <a16:creationId xmlns:a16="http://schemas.microsoft.com/office/drawing/2014/main" id="{1A6EBBCE-C4F5-D023-47BE-DDAA19F53C6F}"/>
              </a:ext>
            </a:extLst>
          </p:cNvPr>
          <p:cNvGrpSpPr/>
          <p:nvPr/>
        </p:nvGrpSpPr>
        <p:grpSpPr>
          <a:xfrm>
            <a:off x="915525" y="1562228"/>
            <a:ext cx="528900" cy="527700"/>
            <a:chOff x="2302788" y="1505981"/>
            <a:chExt cx="336188" cy="335425"/>
          </a:xfrm>
          <a:solidFill>
            <a:schemeClr val="bg1"/>
          </a:solidFill>
        </p:grpSpPr>
        <p:sp>
          <p:nvSpPr>
            <p:cNvPr id="10" name="Google Shape;12712;p93">
              <a:extLst>
                <a:ext uri="{FF2B5EF4-FFF2-40B4-BE49-F238E27FC236}">
                  <a16:creationId xmlns:a16="http://schemas.microsoft.com/office/drawing/2014/main" id="{923BFE4D-67A3-DE03-374C-3CF4FF34BCAB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13;p93">
              <a:extLst>
                <a:ext uri="{FF2B5EF4-FFF2-40B4-BE49-F238E27FC236}">
                  <a16:creationId xmlns:a16="http://schemas.microsoft.com/office/drawing/2014/main" id="{F27B7547-5772-0DF6-E0B2-C1B89C9EE61D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14;p93">
              <a:extLst>
                <a:ext uri="{FF2B5EF4-FFF2-40B4-BE49-F238E27FC236}">
                  <a16:creationId xmlns:a16="http://schemas.microsoft.com/office/drawing/2014/main" id="{F80B30F5-F9D4-53FD-EC10-65AD4C67DFE6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15;p93">
              <a:extLst>
                <a:ext uri="{FF2B5EF4-FFF2-40B4-BE49-F238E27FC236}">
                  <a16:creationId xmlns:a16="http://schemas.microsoft.com/office/drawing/2014/main" id="{0797B644-6852-C6BC-F09F-9C7940E90FBF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16;p93">
              <a:extLst>
                <a:ext uri="{FF2B5EF4-FFF2-40B4-BE49-F238E27FC236}">
                  <a16:creationId xmlns:a16="http://schemas.microsoft.com/office/drawing/2014/main" id="{520B53B7-D594-5BC0-422C-6F27707B73AD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17;p93">
              <a:extLst>
                <a:ext uri="{FF2B5EF4-FFF2-40B4-BE49-F238E27FC236}">
                  <a16:creationId xmlns:a16="http://schemas.microsoft.com/office/drawing/2014/main" id="{47979064-BFD7-5BF2-E13C-859AE9EC29E2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18;p93">
              <a:extLst>
                <a:ext uri="{FF2B5EF4-FFF2-40B4-BE49-F238E27FC236}">
                  <a16:creationId xmlns:a16="http://schemas.microsoft.com/office/drawing/2014/main" id="{CCB0988B-CA2B-9963-84D2-7DCEAE65FB7D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19;p93">
              <a:extLst>
                <a:ext uri="{FF2B5EF4-FFF2-40B4-BE49-F238E27FC236}">
                  <a16:creationId xmlns:a16="http://schemas.microsoft.com/office/drawing/2014/main" id="{B2B4EE4D-6A03-AC74-3BD8-5BF99A897624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20;p93">
              <a:extLst>
                <a:ext uri="{FF2B5EF4-FFF2-40B4-BE49-F238E27FC236}">
                  <a16:creationId xmlns:a16="http://schemas.microsoft.com/office/drawing/2014/main" id="{04E64037-3C1A-C16B-BFDB-4923994AC27D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21;p93">
              <a:extLst>
                <a:ext uri="{FF2B5EF4-FFF2-40B4-BE49-F238E27FC236}">
                  <a16:creationId xmlns:a16="http://schemas.microsoft.com/office/drawing/2014/main" id="{EDD95342-1742-F362-7759-92E0D063D50C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22;p93">
              <a:extLst>
                <a:ext uri="{FF2B5EF4-FFF2-40B4-BE49-F238E27FC236}">
                  <a16:creationId xmlns:a16="http://schemas.microsoft.com/office/drawing/2014/main" id="{7F4AE0F2-CC60-D3AE-900D-B43CAE5D1601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723;p93">
              <a:extLst>
                <a:ext uri="{FF2B5EF4-FFF2-40B4-BE49-F238E27FC236}">
                  <a16:creationId xmlns:a16="http://schemas.microsoft.com/office/drawing/2014/main" id="{E07C6B33-E2D5-9D31-6579-D28908192BA0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24;p93">
              <a:extLst>
                <a:ext uri="{FF2B5EF4-FFF2-40B4-BE49-F238E27FC236}">
                  <a16:creationId xmlns:a16="http://schemas.microsoft.com/office/drawing/2014/main" id="{D05A4B6B-7E07-1E16-A800-D69B781A48FD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25;p93">
              <a:extLst>
                <a:ext uri="{FF2B5EF4-FFF2-40B4-BE49-F238E27FC236}">
                  <a16:creationId xmlns:a16="http://schemas.microsoft.com/office/drawing/2014/main" id="{DB74B48E-087C-209D-1B98-5551CCA8F941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26;p93">
              <a:extLst>
                <a:ext uri="{FF2B5EF4-FFF2-40B4-BE49-F238E27FC236}">
                  <a16:creationId xmlns:a16="http://schemas.microsoft.com/office/drawing/2014/main" id="{058D445E-9B17-6C82-4766-105BFCF6C69C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27;p93">
              <a:extLst>
                <a:ext uri="{FF2B5EF4-FFF2-40B4-BE49-F238E27FC236}">
                  <a16:creationId xmlns:a16="http://schemas.microsoft.com/office/drawing/2014/main" id="{BCB158CD-142E-2DF3-0B2E-C5FDF5A5E9A1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28;p93">
              <a:extLst>
                <a:ext uri="{FF2B5EF4-FFF2-40B4-BE49-F238E27FC236}">
                  <a16:creationId xmlns:a16="http://schemas.microsoft.com/office/drawing/2014/main" id="{4DEF412E-1C63-E8C2-5D92-051C0F35BA3E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0289;p89">
            <a:extLst>
              <a:ext uri="{FF2B5EF4-FFF2-40B4-BE49-F238E27FC236}">
                <a16:creationId xmlns:a16="http://schemas.microsoft.com/office/drawing/2014/main" id="{E09A7C8D-BE50-48A0-761A-3970D06E34E5}"/>
              </a:ext>
            </a:extLst>
          </p:cNvPr>
          <p:cNvGrpSpPr/>
          <p:nvPr/>
        </p:nvGrpSpPr>
        <p:grpSpPr>
          <a:xfrm>
            <a:off x="885708" y="3325921"/>
            <a:ext cx="610413" cy="610469"/>
            <a:chOff x="4890434" y="4287389"/>
            <a:chExt cx="345997" cy="346029"/>
          </a:xfrm>
          <a:solidFill>
            <a:schemeClr val="bg1"/>
          </a:solidFill>
        </p:grpSpPr>
        <p:sp>
          <p:nvSpPr>
            <p:cNvPr id="28" name="Google Shape;10290;p89">
              <a:extLst>
                <a:ext uri="{FF2B5EF4-FFF2-40B4-BE49-F238E27FC236}">
                  <a16:creationId xmlns:a16="http://schemas.microsoft.com/office/drawing/2014/main" id="{E36C5814-25A8-50CA-2F3D-CF33283CBE10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91;p89">
              <a:extLst>
                <a:ext uri="{FF2B5EF4-FFF2-40B4-BE49-F238E27FC236}">
                  <a16:creationId xmlns:a16="http://schemas.microsoft.com/office/drawing/2014/main" id="{15EBC999-2D2A-EFB0-3772-23E9F64C712F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92;p89">
              <a:extLst>
                <a:ext uri="{FF2B5EF4-FFF2-40B4-BE49-F238E27FC236}">
                  <a16:creationId xmlns:a16="http://schemas.microsoft.com/office/drawing/2014/main" id="{5388958C-7DC3-29B0-BE4C-08A82330A971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3;p89">
              <a:extLst>
                <a:ext uri="{FF2B5EF4-FFF2-40B4-BE49-F238E27FC236}">
                  <a16:creationId xmlns:a16="http://schemas.microsoft.com/office/drawing/2014/main" id="{D0DFE052-EFEB-F63E-A7C7-4D4554D996DE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94;p89">
              <a:extLst>
                <a:ext uri="{FF2B5EF4-FFF2-40B4-BE49-F238E27FC236}">
                  <a16:creationId xmlns:a16="http://schemas.microsoft.com/office/drawing/2014/main" id="{C445EEC2-8861-8DC6-4EEE-3FBF835A90BD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95;p89">
              <a:extLst>
                <a:ext uri="{FF2B5EF4-FFF2-40B4-BE49-F238E27FC236}">
                  <a16:creationId xmlns:a16="http://schemas.microsoft.com/office/drawing/2014/main" id="{08D9ED34-97CD-C8CF-2709-BB1D92862D63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96;p89">
              <a:extLst>
                <a:ext uri="{FF2B5EF4-FFF2-40B4-BE49-F238E27FC236}">
                  <a16:creationId xmlns:a16="http://schemas.microsoft.com/office/drawing/2014/main" id="{A4D1B302-514B-EAB3-BC68-509F02FF76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45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45"/>
          <p:cNvSpPr txBox="1">
            <a:spLocks noGrp="1"/>
          </p:cNvSpPr>
          <p:nvPr>
            <p:ph type="title" idx="2"/>
          </p:nvPr>
        </p:nvSpPr>
        <p:spPr>
          <a:xfrm>
            <a:off x="2763802" y="128584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Teamarbeit und Kommunikation</a:t>
            </a:r>
            <a:endParaRPr dirty="0"/>
          </a:p>
        </p:txBody>
      </p:sp>
      <p:sp>
        <p:nvSpPr>
          <p:cNvPr id="331" name="Google Shape;33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Lernerfahrungen</a:t>
            </a:r>
            <a:endParaRPr dirty="0"/>
          </a:p>
        </p:txBody>
      </p:sp>
      <p:sp>
        <p:nvSpPr>
          <p:cNvPr id="332" name="Google Shape;332;p45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Projektmanagement</a:t>
            </a:r>
            <a:endParaRPr dirty="0"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52549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Besseres Verständnis von Projektplanung und –</a:t>
            </a:r>
            <a:r>
              <a:rPr lang="de-DE" dirty="0" err="1"/>
              <a:t>durchführung</a:t>
            </a:r>
            <a:endParaRPr lang="de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Nutzung von Internetressourcen zur Lösung von Problemen</a:t>
            </a:r>
            <a:endParaRPr dirty="0"/>
          </a:p>
        </p:txBody>
      </p:sp>
      <p:sp>
        <p:nvSpPr>
          <p:cNvPr id="335" name="Google Shape;335;p45"/>
          <p:cNvSpPr/>
          <p:nvPr/>
        </p:nvSpPr>
        <p:spPr>
          <a:xfrm>
            <a:off x="906275" y="1645800"/>
            <a:ext cx="705300" cy="705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935975" y="359385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" name="Google Shape;337;p45"/>
          <p:cNvCxnSpPr>
            <a:stCxn id="336" idx="6"/>
          </p:cNvCxnSpPr>
          <p:nvPr/>
        </p:nvCxnSpPr>
        <p:spPr>
          <a:xfrm>
            <a:off x="1581875" y="3916800"/>
            <a:ext cx="138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8" name="Google Shape;338;p45"/>
          <p:cNvCxnSpPr>
            <a:stCxn id="335" idx="6"/>
          </p:cNvCxnSpPr>
          <p:nvPr/>
        </p:nvCxnSpPr>
        <p:spPr>
          <a:xfrm>
            <a:off x="1611575" y="1998450"/>
            <a:ext cx="13548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2" name="Google Shape;10093;p89">
            <a:extLst>
              <a:ext uri="{FF2B5EF4-FFF2-40B4-BE49-F238E27FC236}">
                <a16:creationId xmlns:a16="http://schemas.microsoft.com/office/drawing/2014/main" id="{CCAACF6E-1451-67A2-93E8-E9D46D1ED92B}"/>
              </a:ext>
            </a:extLst>
          </p:cNvPr>
          <p:cNvGrpSpPr/>
          <p:nvPr/>
        </p:nvGrpSpPr>
        <p:grpSpPr>
          <a:xfrm>
            <a:off x="949855" y="1669799"/>
            <a:ext cx="618140" cy="657302"/>
            <a:chOff x="4891198" y="2925108"/>
            <a:chExt cx="334634" cy="334634"/>
          </a:xfrm>
        </p:grpSpPr>
        <p:sp>
          <p:nvSpPr>
            <p:cNvPr id="13" name="Google Shape;10094;p89">
              <a:extLst>
                <a:ext uri="{FF2B5EF4-FFF2-40B4-BE49-F238E27FC236}">
                  <a16:creationId xmlns:a16="http://schemas.microsoft.com/office/drawing/2014/main" id="{1DCE22CF-862E-87F7-BAA8-8E343DE08ACF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95;p89">
              <a:extLst>
                <a:ext uri="{FF2B5EF4-FFF2-40B4-BE49-F238E27FC236}">
                  <a16:creationId xmlns:a16="http://schemas.microsoft.com/office/drawing/2014/main" id="{BA92FB76-0984-7B6B-05D3-5D85E524936C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96;p89">
              <a:extLst>
                <a:ext uri="{FF2B5EF4-FFF2-40B4-BE49-F238E27FC236}">
                  <a16:creationId xmlns:a16="http://schemas.microsoft.com/office/drawing/2014/main" id="{C6027E90-C3FC-2E04-08DE-745AB2A119F8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97;p89">
              <a:extLst>
                <a:ext uri="{FF2B5EF4-FFF2-40B4-BE49-F238E27FC236}">
                  <a16:creationId xmlns:a16="http://schemas.microsoft.com/office/drawing/2014/main" id="{2E4A11E6-CA74-ACB1-A6FF-9ADD056E06DD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98;p89">
              <a:extLst>
                <a:ext uri="{FF2B5EF4-FFF2-40B4-BE49-F238E27FC236}">
                  <a16:creationId xmlns:a16="http://schemas.microsoft.com/office/drawing/2014/main" id="{F56ACB10-F9EB-FA59-E3FF-D4EB1AA96C1A}"/>
                </a:ext>
              </a:extLst>
            </p:cNvPr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99;p89">
              <a:extLst>
                <a:ext uri="{FF2B5EF4-FFF2-40B4-BE49-F238E27FC236}">
                  <a16:creationId xmlns:a16="http://schemas.microsoft.com/office/drawing/2014/main" id="{83AD01F3-B568-778C-2C1F-DF8392E86E0F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00;p89">
              <a:extLst>
                <a:ext uri="{FF2B5EF4-FFF2-40B4-BE49-F238E27FC236}">
                  <a16:creationId xmlns:a16="http://schemas.microsoft.com/office/drawing/2014/main" id="{7CA935C2-89B4-2C1A-C366-65EF4DBCA77C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01;p89">
              <a:extLst>
                <a:ext uri="{FF2B5EF4-FFF2-40B4-BE49-F238E27FC236}">
                  <a16:creationId xmlns:a16="http://schemas.microsoft.com/office/drawing/2014/main" id="{0C41E475-A9FC-7244-2358-B340AF6C5D95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957;p90">
            <a:extLst>
              <a:ext uri="{FF2B5EF4-FFF2-40B4-BE49-F238E27FC236}">
                <a16:creationId xmlns:a16="http://schemas.microsoft.com/office/drawing/2014/main" id="{AABA95E8-C657-39B5-5340-18B06A813B88}"/>
              </a:ext>
            </a:extLst>
          </p:cNvPr>
          <p:cNvGrpSpPr/>
          <p:nvPr/>
        </p:nvGrpSpPr>
        <p:grpSpPr>
          <a:xfrm>
            <a:off x="1063564" y="3696699"/>
            <a:ext cx="458221" cy="440201"/>
            <a:chOff x="3522521" y="1975857"/>
            <a:chExt cx="367013" cy="331278"/>
          </a:xfrm>
        </p:grpSpPr>
        <p:sp>
          <p:nvSpPr>
            <p:cNvPr id="22" name="Google Shape;10958;p90">
              <a:extLst>
                <a:ext uri="{FF2B5EF4-FFF2-40B4-BE49-F238E27FC236}">
                  <a16:creationId xmlns:a16="http://schemas.microsoft.com/office/drawing/2014/main" id="{63922320-A3E9-C9CF-6267-B7953A0A3E9E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59;p90">
              <a:extLst>
                <a:ext uri="{FF2B5EF4-FFF2-40B4-BE49-F238E27FC236}">
                  <a16:creationId xmlns:a16="http://schemas.microsoft.com/office/drawing/2014/main" id="{A3380A49-BE9C-0C5B-F5D5-F99F775128AB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60;p90">
              <a:extLst>
                <a:ext uri="{FF2B5EF4-FFF2-40B4-BE49-F238E27FC236}">
                  <a16:creationId xmlns:a16="http://schemas.microsoft.com/office/drawing/2014/main" id="{0A0615E9-E3C1-887A-CB1E-553127C8BEFA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61;p90">
              <a:extLst>
                <a:ext uri="{FF2B5EF4-FFF2-40B4-BE49-F238E27FC236}">
                  <a16:creationId xmlns:a16="http://schemas.microsoft.com/office/drawing/2014/main" id="{D3D8DD49-6E75-982F-47AA-9E6F32D34E9F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2;p90">
              <a:extLst>
                <a:ext uri="{FF2B5EF4-FFF2-40B4-BE49-F238E27FC236}">
                  <a16:creationId xmlns:a16="http://schemas.microsoft.com/office/drawing/2014/main" id="{DB802B1C-E42F-3EC2-20E2-3738D9224A73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63;p90">
              <a:extLst>
                <a:ext uri="{FF2B5EF4-FFF2-40B4-BE49-F238E27FC236}">
                  <a16:creationId xmlns:a16="http://schemas.microsoft.com/office/drawing/2014/main" id="{D034A207-64AE-B7E9-0FD0-753248BF750E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64;p90">
              <a:extLst>
                <a:ext uri="{FF2B5EF4-FFF2-40B4-BE49-F238E27FC236}">
                  <a16:creationId xmlns:a16="http://schemas.microsoft.com/office/drawing/2014/main" id="{C23DFD22-3062-714D-FA2D-32093D5F68EA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33;p45">
            <a:extLst>
              <a:ext uri="{FF2B5EF4-FFF2-40B4-BE49-F238E27FC236}">
                <a16:creationId xmlns:a16="http://schemas.microsoft.com/office/drawing/2014/main" id="{7E1FC731-18E5-6F67-BD36-F23B972B2A10}"/>
              </a:ext>
            </a:extLst>
          </p:cNvPr>
          <p:cNvSpPr txBox="1">
            <a:spLocks/>
          </p:cNvSpPr>
          <p:nvPr/>
        </p:nvSpPr>
        <p:spPr>
          <a:xfrm>
            <a:off x="3176550" y="1844745"/>
            <a:ext cx="552549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LID4096" altLang="LID4096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xygen" panose="02000503000000000000" pitchFamily="2" charset="77"/>
              </a:rPr>
              <a:t>Verbesserung der Zusammenarbeit im Team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LID4096" altLang="LID4096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xygen" panose="02000503000000000000" pitchFamily="2" charset="77"/>
              </a:rPr>
              <a:t>Effektive Problemlösungsstrategien</a:t>
            </a:r>
            <a:endParaRPr lang="de-DE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9"/>
          <p:cNvSpPr txBox="1"/>
          <p:nvPr/>
        </p:nvSpPr>
        <p:spPr>
          <a:xfrm>
            <a:off x="684972" y="1307217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ReactQuill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(https://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github.com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zenoamaro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react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-quill)</a:t>
            </a:r>
            <a:endParaRPr sz="1300" dirty="0">
              <a:solidFill>
                <a:srgbClr val="435D74"/>
              </a:solidFill>
              <a:latin typeface="Oxygen" panose="02000503000000000000" pitchFamily="2" charset="77"/>
            </a:endParaRPr>
          </a:p>
        </p:txBody>
      </p:sp>
      <p:sp>
        <p:nvSpPr>
          <p:cNvPr id="1172" name="Google Shape;1172;p79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chemeClr val="lt1"/>
                </a:solidFill>
              </a:rPr>
              <a:t>TextEditor</a:t>
            </a:r>
            <a:r>
              <a:rPr lang="de-DE" dirty="0">
                <a:solidFill>
                  <a:schemeClr val="lt1"/>
                </a:solidFill>
              </a:rPr>
              <a:t>, Schriftarten &amp; Farbthema</a:t>
            </a:r>
            <a:endParaRPr lang="de-DE" dirty="0"/>
          </a:p>
        </p:txBody>
      </p:sp>
      <p:sp>
        <p:nvSpPr>
          <p:cNvPr id="1173" name="Google Shape;1173;p79"/>
          <p:cNvSpPr/>
          <p:nvPr/>
        </p:nvSpPr>
        <p:spPr>
          <a:xfrm>
            <a:off x="201758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38BA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9"/>
          <p:cNvSpPr/>
          <p:nvPr/>
        </p:nvSpPr>
        <p:spPr>
          <a:xfrm>
            <a:off x="830480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A6E3A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9"/>
          <p:cNvSpPr/>
          <p:nvPr/>
        </p:nvSpPr>
        <p:spPr>
          <a:xfrm>
            <a:off x="732668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4E2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9"/>
          <p:cNvSpPr txBox="1"/>
          <p:nvPr/>
        </p:nvSpPr>
        <p:spPr>
          <a:xfrm>
            <a:off x="2583563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79" name="Google Shape;1179;p79"/>
          <p:cNvSpPr/>
          <p:nvPr/>
        </p:nvSpPr>
        <p:spPr>
          <a:xfrm>
            <a:off x="626487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CBA6F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1" name="Google Shape;1181;p79"/>
          <p:cNvSpPr/>
          <p:nvPr/>
        </p:nvSpPr>
        <p:spPr>
          <a:xfrm>
            <a:off x="414123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7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9"/>
          <p:cNvSpPr/>
          <p:nvPr/>
        </p:nvSpPr>
        <p:spPr>
          <a:xfrm>
            <a:off x="520305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9E2A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9"/>
          <p:cNvSpPr txBox="1"/>
          <p:nvPr/>
        </p:nvSpPr>
        <p:spPr>
          <a:xfrm>
            <a:off x="4141232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4" name="Google Shape;1184;p79"/>
          <p:cNvSpPr txBox="1"/>
          <p:nvPr/>
        </p:nvSpPr>
        <p:spPr>
          <a:xfrm>
            <a:off x="520305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5" name="Google Shape;1185;p79"/>
          <p:cNvSpPr/>
          <p:nvPr/>
        </p:nvSpPr>
        <p:spPr>
          <a:xfrm>
            <a:off x="307940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89B4F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9"/>
          <p:cNvSpPr txBox="1"/>
          <p:nvPr/>
        </p:nvSpPr>
        <p:spPr>
          <a:xfrm>
            <a:off x="307940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" name="Google Shape;1170;p79">
            <a:extLst>
              <a:ext uri="{FF2B5EF4-FFF2-40B4-BE49-F238E27FC236}">
                <a16:creationId xmlns:a16="http://schemas.microsoft.com/office/drawing/2014/main" id="{FBCF6478-6117-17B2-59A9-9D495A104D5D}"/>
              </a:ext>
            </a:extLst>
          </p:cNvPr>
          <p:cNvSpPr txBox="1"/>
          <p:nvPr/>
        </p:nvSpPr>
        <p:spPr>
          <a:xfrm>
            <a:off x="684972" y="4007779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Catppuccin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(Latte – Mocha)</a:t>
            </a:r>
          </a:p>
          <a:p>
            <a:pPr algn="ctr">
              <a:lnSpc>
                <a:spcPct val="115000"/>
              </a:lnSpc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(https://github.com/catppuccin/catppuccin)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</p:txBody>
      </p:sp>
      <p:sp>
        <p:nvSpPr>
          <p:cNvPr id="3" name="Google Shape;1170;p79">
            <a:extLst>
              <a:ext uri="{FF2B5EF4-FFF2-40B4-BE49-F238E27FC236}">
                <a16:creationId xmlns:a16="http://schemas.microsoft.com/office/drawing/2014/main" id="{DE27BC1F-3633-D1F6-01A7-8542171DCA12}"/>
              </a:ext>
            </a:extLst>
          </p:cNvPr>
          <p:cNvSpPr txBox="1"/>
          <p:nvPr/>
        </p:nvSpPr>
        <p:spPr>
          <a:xfrm>
            <a:off x="684972" y="2321655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Schriftarten: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Helvetica, Arial, 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sans-serif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</p:txBody>
      </p:sp>
      <p:grpSp>
        <p:nvGrpSpPr>
          <p:cNvPr id="4" name="Google Shape;11281;p91">
            <a:extLst>
              <a:ext uri="{FF2B5EF4-FFF2-40B4-BE49-F238E27FC236}">
                <a16:creationId xmlns:a16="http://schemas.microsoft.com/office/drawing/2014/main" id="{2800BD04-3EF2-B08C-9D4E-69C1EF7E2BAC}"/>
              </a:ext>
            </a:extLst>
          </p:cNvPr>
          <p:cNvGrpSpPr/>
          <p:nvPr/>
        </p:nvGrpSpPr>
        <p:grpSpPr>
          <a:xfrm>
            <a:off x="4371625" y="1965520"/>
            <a:ext cx="330613" cy="359015"/>
            <a:chOff x="2219466" y="1500293"/>
            <a:chExt cx="330613" cy="359015"/>
          </a:xfrm>
          <a:solidFill>
            <a:schemeClr val="bg1"/>
          </a:solidFill>
        </p:grpSpPr>
        <p:sp>
          <p:nvSpPr>
            <p:cNvPr id="5" name="Google Shape;11282;p91">
              <a:extLst>
                <a:ext uri="{FF2B5EF4-FFF2-40B4-BE49-F238E27FC236}">
                  <a16:creationId xmlns:a16="http://schemas.microsoft.com/office/drawing/2014/main" id="{03F9A4FB-616B-F60A-62A4-7909D2CD9C0C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83;p91">
              <a:extLst>
                <a:ext uri="{FF2B5EF4-FFF2-40B4-BE49-F238E27FC236}">
                  <a16:creationId xmlns:a16="http://schemas.microsoft.com/office/drawing/2014/main" id="{9517E08B-5C62-EDAE-3B4E-EF6F43DBA798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214;p88">
            <a:extLst>
              <a:ext uri="{FF2B5EF4-FFF2-40B4-BE49-F238E27FC236}">
                <a16:creationId xmlns:a16="http://schemas.microsoft.com/office/drawing/2014/main" id="{09FFDAFA-DB85-458B-5E50-EA26B3B4E1AA}"/>
              </a:ext>
            </a:extLst>
          </p:cNvPr>
          <p:cNvGrpSpPr/>
          <p:nvPr/>
        </p:nvGrpSpPr>
        <p:grpSpPr>
          <a:xfrm>
            <a:off x="4360360" y="964464"/>
            <a:ext cx="353145" cy="361873"/>
            <a:chOff x="2810958" y="4273923"/>
            <a:chExt cx="353145" cy="361873"/>
          </a:xfrm>
          <a:solidFill>
            <a:schemeClr val="bg1"/>
          </a:solidFill>
        </p:grpSpPr>
        <p:sp>
          <p:nvSpPr>
            <p:cNvPr id="10" name="Google Shape;9215;p88">
              <a:extLst>
                <a:ext uri="{FF2B5EF4-FFF2-40B4-BE49-F238E27FC236}">
                  <a16:creationId xmlns:a16="http://schemas.microsoft.com/office/drawing/2014/main" id="{3C9A33A9-AE97-B432-64F2-4D68E2CBD319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16;p88">
              <a:extLst>
                <a:ext uri="{FF2B5EF4-FFF2-40B4-BE49-F238E27FC236}">
                  <a16:creationId xmlns:a16="http://schemas.microsoft.com/office/drawing/2014/main" id="{EA850A88-C332-AC8C-E664-B343585197E8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17;p88">
              <a:extLst>
                <a:ext uri="{FF2B5EF4-FFF2-40B4-BE49-F238E27FC236}">
                  <a16:creationId xmlns:a16="http://schemas.microsoft.com/office/drawing/2014/main" id="{E50EBA7F-8F0B-F541-FB22-171A9F49A759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18;p88">
              <a:extLst>
                <a:ext uri="{FF2B5EF4-FFF2-40B4-BE49-F238E27FC236}">
                  <a16:creationId xmlns:a16="http://schemas.microsoft.com/office/drawing/2014/main" id="{A2B143F0-80CC-427E-EA61-943123315988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19;p88">
              <a:extLst>
                <a:ext uri="{FF2B5EF4-FFF2-40B4-BE49-F238E27FC236}">
                  <a16:creationId xmlns:a16="http://schemas.microsoft.com/office/drawing/2014/main" id="{E6B776C5-8B4C-B858-A6DD-A6A2D153CD96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20;p88">
              <a:extLst>
                <a:ext uri="{FF2B5EF4-FFF2-40B4-BE49-F238E27FC236}">
                  <a16:creationId xmlns:a16="http://schemas.microsoft.com/office/drawing/2014/main" id="{DE5CB6A1-0E11-93C0-92DC-FD792EA2F612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21;p88">
              <a:extLst>
                <a:ext uri="{FF2B5EF4-FFF2-40B4-BE49-F238E27FC236}">
                  <a16:creationId xmlns:a16="http://schemas.microsoft.com/office/drawing/2014/main" id="{632E9D76-7B0C-00D8-4092-F2F61122ADC7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88E080-B666-F6E1-4510-8DBB79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96" y="3020031"/>
            <a:ext cx="1057081" cy="105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High School - 10th Grade: Globalization and the Future by Slidesgo">
  <a:themeElements>
    <a:clrScheme name="Simple Light">
      <a:dk1>
        <a:srgbClr val="252525"/>
      </a:dk1>
      <a:lt1>
        <a:srgbClr val="FFFFFF"/>
      </a:lt1>
      <a:dk2>
        <a:srgbClr val="9472FF"/>
      </a:dk2>
      <a:lt2>
        <a:srgbClr val="FD6FEC"/>
      </a:lt2>
      <a:accent1>
        <a:srgbClr val="479AFF"/>
      </a:accent1>
      <a:accent2>
        <a:srgbClr val="FF7394"/>
      </a:accent2>
      <a:accent3>
        <a:srgbClr val="FFC77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282</Words>
  <Application>Microsoft Macintosh PowerPoint</Application>
  <PresentationFormat>On-screen Show (16:9)</PresentationFormat>
  <Paragraphs>89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Proxima Nova</vt:lpstr>
      <vt:lpstr>Arial</vt:lpstr>
      <vt:lpstr>Bebas Neue</vt:lpstr>
      <vt:lpstr>Oxygen</vt:lpstr>
      <vt:lpstr>Anaheim</vt:lpstr>
      <vt:lpstr>ZCOOL XiaoWei</vt:lpstr>
      <vt:lpstr>Language Arts Subject for High School - 10th Grade: Globalization and the Future by Slidesgo</vt:lpstr>
      <vt:lpstr>Slidesgo Final Pages</vt:lpstr>
      <vt:lpstr>Mini Porjekt 2 Blog der drei M's</vt:lpstr>
      <vt:lpstr>Technologische Ressourcen</vt:lpstr>
      <vt:lpstr>Projektphasen</vt:lpstr>
      <vt:lpstr>PowerPoint Presentation</vt:lpstr>
      <vt:lpstr>Herausforderungen </vt:lpstr>
      <vt:lpstr>Weitere geplante Funktionen und zukünftige Verbesserungen </vt:lpstr>
      <vt:lpstr>Gründe für die Nichtumsetzung:</vt:lpstr>
      <vt:lpstr>Teamarbeit und Kommunikation</vt:lpstr>
      <vt:lpstr>TextEditor, Schriftarten &amp; Farbthema</vt:lpstr>
      <vt:lpstr> Responsive</vt:lpstr>
      <vt:lpstr>PowerPoint Presentation</vt:lpstr>
      <vt:lpstr>Hell oder Dunkel? - Deine Wahl!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Markus Niggemeier</cp:lastModifiedBy>
  <cp:revision>5</cp:revision>
  <dcterms:modified xsi:type="dcterms:W3CDTF">2024-06-29T08:12:37Z</dcterms:modified>
</cp:coreProperties>
</file>